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297"/>
          <p:cNvSpPr/>
          <p:nvPr/>
        </p:nvSpPr>
        <p:spPr>
          <a:xfrm>
            <a:off x="-13941" y="0"/>
            <a:ext cx="12205941" cy="6870722"/>
          </a:xfrm>
          <a:prstGeom prst="rect">
            <a:avLst/>
          </a:prstGeom>
          <a:solidFill>
            <a:srgbClr val="000000">
              <a:alpha val="45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200">
                <a:solidFill>
                  <a:schemeClr val="accent5"/>
                </a:solidFill>
              </a:defRPr>
            </a:pPr>
            <a:endParaRPr lang="en-GB" dirty="0"/>
          </a:p>
        </p:txBody>
      </p:sp>
      <p:pic>
        <p:nvPicPr>
          <p:cNvPr id="12" name="Picture 12"/>
          <p:cNvPicPr>
            <a:picLocks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3941" y="0"/>
            <a:ext cx="12205941" cy="6870722"/>
          </a:xfrm>
          <a:prstGeom prst="rect">
            <a:avLst/>
          </a:prstGeom>
        </p:spPr>
      </p:pic>
      <p:sp>
        <p:nvSpPr>
          <p:cNvPr id="20" name="Title 6"/>
          <p:cNvSpPr>
            <a:spLocks noGrp="1"/>
          </p:cNvSpPr>
          <p:nvPr>
            <p:ph type="title" hasCustomPrompt="1"/>
          </p:nvPr>
        </p:nvSpPr>
        <p:spPr>
          <a:xfrm>
            <a:off x="828054" y="2687576"/>
            <a:ext cx="7154334" cy="1655763"/>
          </a:xfrm>
        </p:spPr>
        <p:txBody>
          <a:bodyPr tIns="36000" bIns="0"/>
          <a:lstStyle>
            <a:lvl1pPr algn="l">
              <a:defRPr sz="42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CH" noProof="0" dirty="0"/>
              <a:t>Cliquer pour insérer un titre</a:t>
            </a:r>
            <a:endParaRPr lang="de-DE" noProof="0" dirty="0"/>
          </a:p>
        </p:txBody>
      </p:sp>
      <p:sp>
        <p:nvSpPr>
          <p:cNvPr id="2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828054" y="4348483"/>
            <a:ext cx="7154334" cy="1655762"/>
          </a:xfrm>
        </p:spPr>
        <p:txBody>
          <a:bodyPr t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4200" b="1">
                <a:solidFill>
                  <a:schemeClr val="tx2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CH" noProof="0" dirty="0"/>
              <a:t>Cliquer pour insérer un sous-titre</a:t>
            </a:r>
            <a:endParaRPr lang="de-CH" noProof="0" dirty="0"/>
          </a:p>
        </p:txBody>
      </p:sp>
      <p:sp>
        <p:nvSpPr>
          <p:cNvPr id="16" name="Shape 305"/>
          <p:cNvSpPr/>
          <p:nvPr/>
        </p:nvSpPr>
        <p:spPr>
          <a:xfrm>
            <a:off x="10846277" y="1384982"/>
            <a:ext cx="395049" cy="0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/>
            </a:pPr>
            <a:endParaRPr lang="en-GB" dirty="0"/>
          </a:p>
        </p:txBody>
      </p:sp>
      <p:sp>
        <p:nvSpPr>
          <p:cNvPr id="13" name="Shape 304"/>
          <p:cNvSpPr/>
          <p:nvPr/>
        </p:nvSpPr>
        <p:spPr>
          <a:xfrm>
            <a:off x="9673591" y="5178386"/>
            <a:ext cx="1554479" cy="639484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>
                <a:alpha val="3500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>
                <a:solidFill>
                  <a:srgbClr val="FFFFFF"/>
                </a:solidFill>
              </a:defRPr>
            </a:pPr>
            <a:endParaRPr lang="en-GB" dirty="0"/>
          </a:p>
        </p:txBody>
      </p:sp>
      <p:sp>
        <p:nvSpPr>
          <p:cNvPr id="14" name="Shape 305"/>
          <p:cNvSpPr/>
          <p:nvPr/>
        </p:nvSpPr>
        <p:spPr>
          <a:xfrm>
            <a:off x="11222737" y="5491599"/>
            <a:ext cx="969264" cy="0"/>
          </a:xfrm>
          <a:prstGeom prst="line">
            <a:avLst/>
          </a:prstGeom>
          <a:ln w="12700">
            <a:solidFill>
              <a:srgbClr val="FFFFFF">
                <a:alpha val="3500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/>
            </a:pPr>
            <a:endParaRPr lang="en-GB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 hasCustomPrompt="1"/>
          </p:nvPr>
        </p:nvSpPr>
        <p:spPr>
          <a:xfrm>
            <a:off x="8463418" y="1322668"/>
            <a:ext cx="2382383" cy="138499"/>
          </a:xfrm>
        </p:spPr>
        <p:txBody>
          <a:bodyPr wrap="none" tIns="0" bIns="0" anchor="ctr">
            <a:spAutoFit/>
          </a:bodyPr>
          <a:lstStyle>
            <a:lvl1pPr marL="0" indent="0" algn="r">
              <a:buNone/>
              <a:defRPr sz="1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CH" noProof="0" dirty="0"/>
              <a:t>Cliquer pour insérer le nom du client</a:t>
            </a:r>
            <a:endParaRPr lang="de-CH" noProof="0" dirty="0"/>
          </a:p>
        </p:txBody>
      </p:sp>
      <p:sp>
        <p:nvSpPr>
          <p:cNvPr id="25" name="Espace réservé du texte 7"/>
          <p:cNvSpPr>
            <a:spLocks noGrp="1"/>
          </p:cNvSpPr>
          <p:nvPr>
            <p:ph type="body" sz="quarter" idx="14" hasCustomPrompt="1"/>
          </p:nvPr>
        </p:nvSpPr>
        <p:spPr>
          <a:xfrm>
            <a:off x="9122251" y="1515073"/>
            <a:ext cx="1723549" cy="138499"/>
          </a:xfrm>
        </p:spPr>
        <p:txBody>
          <a:bodyPr wrap="none" tIns="0" bIns="0" anchor="ctr">
            <a:spAutoFit/>
          </a:bodyPr>
          <a:lstStyle>
            <a:lvl1pPr marL="0" indent="0" algn="r">
              <a:buNone/>
              <a:defRPr sz="1000" b="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fr-CH" noProof="0" dirty="0"/>
              <a:t>Cliquer pour insérer la date</a:t>
            </a:r>
            <a:endParaRPr lang="de-CH" noProof="0" dirty="0"/>
          </a:p>
        </p:txBody>
      </p:sp>
      <p:sp>
        <p:nvSpPr>
          <p:cNvPr id="17" name="Rectangle 16"/>
          <p:cNvSpPr/>
          <p:nvPr/>
        </p:nvSpPr>
        <p:spPr>
          <a:xfrm>
            <a:off x="12287374" y="0"/>
            <a:ext cx="1885826" cy="1631216"/>
          </a:xfrm>
          <a:prstGeom prst="rect">
            <a:avLst/>
          </a:prstGeom>
          <a:solidFill>
            <a:srgbClr val="FFFF00">
              <a:alpha val="87000"/>
            </a:srgbClr>
          </a:solidFill>
          <a:ln>
            <a:solidFill>
              <a:srgbClr val="C4C8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r>
              <a:rPr lang="fr-CH" sz="1000" noProof="0" dirty="0">
                <a:solidFill>
                  <a:srgbClr val="595959"/>
                </a:solidFill>
              </a:rPr>
              <a:t>Insérer</a:t>
            </a:r>
            <a:r>
              <a:rPr lang="fr-CH" sz="1000" baseline="0" noProof="0" dirty="0">
                <a:solidFill>
                  <a:srgbClr val="595959"/>
                </a:solidFill>
              </a:rPr>
              <a:t> un image de fond</a:t>
            </a:r>
            <a:r>
              <a:rPr lang="fr-CH" sz="1000" noProof="0" dirty="0">
                <a:solidFill>
                  <a:srgbClr val="595959"/>
                </a:solidFill>
              </a:rPr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sz="1000" noProof="0" dirty="0">
                <a:solidFill>
                  <a:srgbClr val="595959"/>
                </a:solidFill>
              </a:rPr>
              <a:t>Clic droit sur slide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sz="1000" noProof="0" dirty="0">
                <a:solidFill>
                  <a:srgbClr val="595959"/>
                </a:solidFill>
              </a:rPr>
              <a:t>Choisir „Format Background“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sz="1000" noProof="0" dirty="0">
                <a:solidFill>
                  <a:srgbClr val="595959"/>
                </a:solidFill>
              </a:rPr>
              <a:t>Choisir „Picture or texture“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sz="1000" noProof="0" dirty="0">
                <a:solidFill>
                  <a:srgbClr val="595959"/>
                </a:solidFill>
              </a:rPr>
              <a:t>Choisir „File“ &gt; sélectionner</a:t>
            </a:r>
            <a:r>
              <a:rPr lang="fr-CH" sz="1000" baseline="0" noProof="0" dirty="0">
                <a:solidFill>
                  <a:srgbClr val="595959"/>
                </a:solidFill>
              </a:rPr>
              <a:t> l‘image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sz="1000" baseline="0" noProof="0" dirty="0">
                <a:solidFill>
                  <a:srgbClr val="595959"/>
                </a:solidFill>
              </a:rPr>
              <a:t>Nous recommandons d‘utiliser un image à format paysage</a:t>
            </a:r>
            <a:endParaRPr lang="fr-CH" sz="1000" noProof="0" dirty="0">
              <a:solidFill>
                <a:srgbClr val="595959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95603" y="1069467"/>
            <a:ext cx="9501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sz="1000" b="0" kern="1200" noProof="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rPr>
              <a:t>ELCA</a:t>
            </a:r>
            <a:r>
              <a:rPr lang="fr-CH" sz="1000" baseline="0" noProof="0" dirty="0"/>
              <a:t> </a:t>
            </a:r>
            <a:r>
              <a:rPr lang="fr-CH" sz="1000" b="0" kern="1200" baseline="0" noProof="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rPr>
              <a:t>pour</a:t>
            </a:r>
            <a:endParaRPr lang="fr-CH" sz="1000" b="0" kern="1200" noProof="0" dirty="0">
              <a:solidFill>
                <a:schemeClr val="bg1">
                  <a:lumMod val="6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Espace réservé pour une image  7"/>
          <p:cNvSpPr>
            <a:spLocks noGrp="1"/>
          </p:cNvSpPr>
          <p:nvPr>
            <p:ph type="pic" sz="quarter" idx="16" hasCustomPrompt="1"/>
          </p:nvPr>
        </p:nvSpPr>
        <p:spPr>
          <a:xfrm>
            <a:off x="9871230" y="5279970"/>
            <a:ext cx="1159200" cy="453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 dirty="0"/>
              <a:t>.</a:t>
            </a:r>
            <a:endParaRPr lang="fr-FR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47EEAE8-0F22-4C89-8E68-D5CC2FC058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1230" y="5971816"/>
            <a:ext cx="1159200" cy="593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020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icture on the r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6079233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0" hasCustomPrompt="1"/>
          </p:nvPr>
        </p:nvSpPr>
        <p:spPr>
          <a:xfrm>
            <a:off x="555625" y="871537"/>
            <a:ext cx="5041023" cy="3376663"/>
          </a:xfrm>
        </p:spPr>
        <p:txBody>
          <a:bodyPr bIns="72000" anchor="b">
            <a:normAutofit/>
          </a:bodyPr>
          <a:lstStyle>
            <a:lvl1pPr marL="0" indent="0" algn="r">
              <a:buNone/>
              <a:defRPr sz="44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CH" noProof="0" dirty="0"/>
              <a:t>Citation / Question</a:t>
            </a:r>
          </a:p>
        </p:txBody>
      </p:sp>
      <p:sp>
        <p:nvSpPr>
          <p:cNvPr id="11" name="Espace réservé du texte 9"/>
          <p:cNvSpPr>
            <a:spLocks noGrp="1"/>
          </p:cNvSpPr>
          <p:nvPr>
            <p:ph type="body" sz="quarter" idx="11" hasCustomPrompt="1"/>
          </p:nvPr>
        </p:nvSpPr>
        <p:spPr>
          <a:xfrm>
            <a:off x="555625" y="4248200"/>
            <a:ext cx="5041023" cy="1946225"/>
          </a:xfrm>
        </p:spPr>
        <p:txBody>
          <a:bodyPr tIns="72000" anchor="t">
            <a:normAutofit/>
          </a:bodyPr>
          <a:lstStyle>
            <a:lvl1pPr marL="0" indent="0" algn="r">
              <a:buNone/>
              <a:defRPr sz="1600" b="0">
                <a:solidFill>
                  <a:schemeClr val="bg1">
                    <a:alpha val="50000"/>
                  </a:schemeClr>
                </a:solidFill>
              </a:defRPr>
            </a:lvl1pPr>
          </a:lstStyle>
          <a:p>
            <a:pPr lvl="0"/>
            <a:r>
              <a:rPr lang="fr-CH" noProof="0" dirty="0"/>
              <a:t>Nom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49700" y="341248"/>
            <a:ext cx="25200" cy="25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49700" y="6503801"/>
            <a:ext cx="25200" cy="25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Shape 296"/>
          <p:cNvSpPr/>
          <p:nvPr/>
        </p:nvSpPr>
        <p:spPr>
          <a:xfrm>
            <a:off x="6079233" y="0"/>
            <a:ext cx="6164054" cy="6858000"/>
          </a:xfrm>
          <a:prstGeom prst="rect">
            <a:avLst/>
          </a:prstGeom>
          <a:solidFill>
            <a:srgbClr val="000000">
              <a:alpha val="45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200">
                <a:solidFill>
                  <a:schemeClr val="accent5"/>
                </a:solidFill>
              </a:defRPr>
            </a:pPr>
            <a:endParaRPr dirty="0"/>
          </a:p>
        </p:txBody>
      </p:sp>
      <p:pic>
        <p:nvPicPr>
          <p:cNvPr id="13" name="Picture 12"/>
          <p:cNvPicPr>
            <a:picLocks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50403"/>
          <a:stretch/>
        </p:blipFill>
        <p:spPr>
          <a:xfrm>
            <a:off x="6096000" y="0"/>
            <a:ext cx="6053669" cy="6870722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8366607" y="0"/>
            <a:ext cx="1885826" cy="1323439"/>
          </a:xfrm>
          <a:prstGeom prst="rect">
            <a:avLst/>
          </a:prstGeom>
          <a:solidFill>
            <a:schemeClr val="accent1"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r>
              <a:rPr lang="en-GB" sz="1000" dirty="0">
                <a:solidFill>
                  <a:srgbClr val="595959"/>
                </a:solidFill>
              </a:rPr>
              <a:t>To change the image: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595959"/>
                </a:solidFill>
              </a:rPr>
              <a:t>Right click on the grey part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595959"/>
                </a:solidFill>
              </a:rPr>
              <a:t>Click “Format background”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595959"/>
                </a:solidFill>
              </a:rPr>
              <a:t>We recommend to use a landscape picture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595959"/>
                </a:solidFill>
              </a:rPr>
              <a:t>To</a:t>
            </a:r>
            <a:r>
              <a:rPr lang="en-GB" sz="1000" baseline="0" dirty="0">
                <a:solidFill>
                  <a:srgbClr val="595959"/>
                </a:solidFill>
              </a:rPr>
              <a:t> select the wished part of your picture, use the “Offset-Function”</a:t>
            </a:r>
            <a:endParaRPr lang="en-GB" sz="1000" dirty="0">
              <a:solidFill>
                <a:srgbClr val="595959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2287374" y="0"/>
            <a:ext cx="1885826" cy="2092881"/>
          </a:xfrm>
          <a:prstGeom prst="rect">
            <a:avLst/>
          </a:prstGeom>
          <a:solidFill>
            <a:srgbClr val="FFFF00">
              <a:alpha val="87000"/>
            </a:srgbClr>
          </a:solidFill>
          <a:ln>
            <a:solidFill>
              <a:srgbClr val="C4C8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r>
              <a:rPr lang="fr-CH" sz="1000" noProof="0" dirty="0">
                <a:solidFill>
                  <a:srgbClr val="595959"/>
                </a:solidFill>
              </a:rPr>
              <a:t>Insérer</a:t>
            </a:r>
            <a:r>
              <a:rPr lang="fr-CH" sz="1000" baseline="0" noProof="0" dirty="0">
                <a:solidFill>
                  <a:srgbClr val="595959"/>
                </a:solidFill>
              </a:rPr>
              <a:t> un image de fond</a:t>
            </a:r>
            <a:r>
              <a:rPr lang="fr-CH" sz="1000" noProof="0" dirty="0">
                <a:solidFill>
                  <a:srgbClr val="595959"/>
                </a:solidFill>
              </a:rPr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sz="1000" noProof="0" dirty="0">
                <a:solidFill>
                  <a:srgbClr val="595959"/>
                </a:solidFill>
              </a:rPr>
              <a:t>Clic droit sur slide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sz="1000" noProof="0" dirty="0">
                <a:solidFill>
                  <a:srgbClr val="595959"/>
                </a:solidFill>
              </a:rPr>
              <a:t>Choisir „Format Background“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sz="1000" noProof="0" dirty="0">
                <a:solidFill>
                  <a:srgbClr val="595959"/>
                </a:solidFill>
              </a:rPr>
              <a:t>Choisir „Picture or texture“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sz="1000" noProof="0" dirty="0">
                <a:solidFill>
                  <a:srgbClr val="595959"/>
                </a:solidFill>
              </a:rPr>
              <a:t>Choisir „File“ &gt; sélectionner</a:t>
            </a:r>
            <a:r>
              <a:rPr lang="fr-CH" sz="1000" baseline="0" noProof="0" dirty="0">
                <a:solidFill>
                  <a:srgbClr val="595959"/>
                </a:solidFill>
              </a:rPr>
              <a:t> l‘image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sz="1000" baseline="0" noProof="0" dirty="0">
                <a:solidFill>
                  <a:srgbClr val="595959"/>
                </a:solidFill>
              </a:rPr>
              <a:t>Nous recommandons d‘utiliser un image à format portrait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sz="1000" baseline="0" noProof="0" dirty="0">
                <a:solidFill>
                  <a:srgbClr val="595959"/>
                </a:solidFill>
              </a:rPr>
              <a:t>Pour ajuster la tailler / format de votre image,&gt; utiliser la fonction </a:t>
            </a:r>
            <a:r>
              <a:rPr lang="fr-CH" sz="1000" noProof="0" dirty="0">
                <a:solidFill>
                  <a:srgbClr val="595959"/>
                </a:solidFill>
              </a:rPr>
              <a:t>„</a:t>
            </a:r>
            <a:r>
              <a:rPr lang="fr-CH" sz="1000" baseline="0" noProof="0" dirty="0">
                <a:solidFill>
                  <a:srgbClr val="595959"/>
                </a:solidFill>
              </a:rPr>
              <a:t>Offset</a:t>
            </a:r>
            <a:r>
              <a:rPr lang="fr-CH" sz="1000" noProof="0" dirty="0">
                <a:solidFill>
                  <a:srgbClr val="595959"/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1273302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isting on the r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pour une image  2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6096000" cy="6858000"/>
          </a:xfrm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fr-FR" dirty="0"/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6096001" y="0"/>
            <a:ext cx="60959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noProof="0" dirty="0"/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5951984" cy="6858000"/>
          </a:xfrm>
          <a:prstGeom prst="rect">
            <a:avLst/>
          </a:prstGeom>
        </p:spPr>
      </p:pic>
      <p:sp>
        <p:nvSpPr>
          <p:cNvPr id="16" name="Espace réservé du texte 7"/>
          <p:cNvSpPr>
            <a:spLocks noGrp="1"/>
          </p:cNvSpPr>
          <p:nvPr>
            <p:ph type="body" sz="quarter" idx="13" hasCustomPrompt="1"/>
          </p:nvPr>
        </p:nvSpPr>
        <p:spPr>
          <a:xfrm>
            <a:off x="5854700" y="3230484"/>
            <a:ext cx="5540375" cy="397032"/>
          </a:xfrm>
        </p:spPr>
        <p:txBody>
          <a:bodyPr wrap="square" lIns="0" rIns="0" anchor="ctr">
            <a:spAutoFit/>
          </a:bodyPr>
          <a:lstStyle>
            <a:lvl1pPr marL="714375" indent="-536575">
              <a:spcBef>
                <a:spcPts val="3000"/>
              </a:spcBef>
              <a:buClr>
                <a:schemeClr val="bg1"/>
              </a:buClr>
              <a:buSzPct val="120000"/>
              <a:buFont typeface="Segoe UI" panose="020B0502040204020203" pitchFamily="34" charset="0"/>
              <a:buChar char="―"/>
              <a:defRPr sz="2200" b="0" baseline="0">
                <a:solidFill>
                  <a:schemeClr val="bg1"/>
                </a:solidFill>
              </a:defRPr>
            </a:lvl1pPr>
            <a:lvl2pPr marL="449263" indent="-449263">
              <a:spcBef>
                <a:spcPts val="1200"/>
              </a:spcBef>
              <a:buSzPct val="65000"/>
              <a:buFont typeface="Segoe UI" panose="020B0502040204020203" pitchFamily="34" charset="0"/>
              <a:buChar char="—"/>
              <a:defRPr sz="2400"/>
            </a:lvl2pPr>
            <a:lvl3pPr marL="449263" indent="-449263">
              <a:spcBef>
                <a:spcPts val="1200"/>
              </a:spcBef>
              <a:buSzPct val="65000"/>
              <a:buFont typeface="Segoe UI" panose="020B0502040204020203" pitchFamily="34" charset="0"/>
              <a:buChar char="—"/>
              <a:defRPr sz="2400"/>
            </a:lvl3pPr>
            <a:lvl4pPr marL="449263" indent="-449263">
              <a:spcBef>
                <a:spcPts val="1200"/>
              </a:spcBef>
              <a:buSzPct val="65000"/>
              <a:buFont typeface="Segoe UI" panose="020B0502040204020203" pitchFamily="34" charset="0"/>
              <a:buChar char="—"/>
              <a:defRPr sz="2400"/>
            </a:lvl4pPr>
            <a:lvl5pPr marL="449263" indent="-449263">
              <a:spcBef>
                <a:spcPts val="1200"/>
              </a:spcBef>
              <a:buSzPct val="65000"/>
              <a:buFont typeface="Segoe UI" panose="020B0502040204020203" pitchFamily="34" charset="0"/>
              <a:buChar char="—"/>
              <a:defRPr sz="2400"/>
            </a:lvl5pPr>
          </a:lstStyle>
          <a:p>
            <a:pPr lvl="0"/>
            <a:r>
              <a:rPr lang="fr-CH" noProof="0" dirty="0"/>
              <a:t>Premier chapitre</a:t>
            </a:r>
          </a:p>
        </p:txBody>
      </p:sp>
      <p:sp>
        <p:nvSpPr>
          <p:cNvPr id="9" name="Rectangle 8"/>
          <p:cNvSpPr/>
          <p:nvPr/>
        </p:nvSpPr>
        <p:spPr>
          <a:xfrm>
            <a:off x="11721561" y="6503801"/>
            <a:ext cx="25200" cy="25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1721561" y="341248"/>
            <a:ext cx="25200" cy="25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754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irc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 bIns="108000"/>
          <a:lstStyle>
            <a:lvl1pPr>
              <a:defRPr/>
            </a:lvl1pPr>
          </a:lstStyle>
          <a:p>
            <a:r>
              <a:rPr lang="fr-CH" noProof="0" dirty="0"/>
              <a:t>Cliquer pour insérer un titre</a:t>
            </a:r>
            <a:endParaRPr lang="en-GB" dirty="0"/>
          </a:p>
        </p:txBody>
      </p:sp>
      <p:sp>
        <p:nvSpPr>
          <p:cNvPr id="13" name="Espace réservé du texte 6"/>
          <p:cNvSpPr>
            <a:spLocks noGrp="1"/>
          </p:cNvSpPr>
          <p:nvPr>
            <p:ph type="body" sz="quarter" idx="12" hasCustomPrompt="1"/>
          </p:nvPr>
        </p:nvSpPr>
        <p:spPr>
          <a:xfrm>
            <a:off x="810636" y="1460734"/>
            <a:ext cx="4270082" cy="4270082"/>
          </a:xfrm>
          <a:prstGeom prst="ellipse">
            <a:avLst/>
          </a:prstGeom>
          <a:solidFill>
            <a:schemeClr val="accent3"/>
          </a:solidFill>
        </p:spPr>
        <p:txBody>
          <a:bodyPr lIns="0" rIns="0" anchor="ctr">
            <a:normAutofit/>
          </a:bodyPr>
          <a:lstStyle>
            <a:lvl1pPr marL="0" indent="0" algn="ctr">
              <a:buNone/>
              <a:defRPr sz="1600" b="0"/>
            </a:lvl1pPr>
            <a:lvl2pPr marL="311150" indent="0">
              <a:buNone/>
              <a:defRPr/>
            </a:lvl2pPr>
            <a:lvl3pPr marL="666750" indent="0">
              <a:buNone/>
              <a:defRPr/>
            </a:lvl3pPr>
            <a:lvl4pPr marL="1028700" indent="0">
              <a:buNone/>
              <a:defRPr/>
            </a:lvl4pPr>
            <a:lvl5pPr marL="1384300" indent="0">
              <a:buNone/>
              <a:defRPr/>
            </a:lvl5pPr>
          </a:lstStyle>
          <a:p>
            <a:pPr lvl="0"/>
            <a:r>
              <a:rPr lang="fr-CH" noProof="0" dirty="0"/>
              <a:t>Cliquer pour insérer du texte</a:t>
            </a:r>
            <a:endParaRPr lang="de-CH" noProof="0" dirty="0"/>
          </a:p>
        </p:txBody>
      </p:sp>
      <p:sp>
        <p:nvSpPr>
          <p:cNvPr id="14" name="Espace réservé du texte 6"/>
          <p:cNvSpPr>
            <a:spLocks noGrp="1"/>
          </p:cNvSpPr>
          <p:nvPr>
            <p:ph type="body" sz="quarter" idx="13" hasCustomPrompt="1"/>
          </p:nvPr>
        </p:nvSpPr>
        <p:spPr>
          <a:xfrm>
            <a:off x="7111281" y="1460734"/>
            <a:ext cx="4270082" cy="4270082"/>
          </a:xfrm>
          <a:prstGeom prst="ellipse">
            <a:avLst/>
          </a:prstGeom>
          <a:solidFill>
            <a:schemeClr val="accent3"/>
          </a:solidFill>
        </p:spPr>
        <p:txBody>
          <a:bodyPr lIns="0" rIns="0" anchor="ctr">
            <a:normAutofit/>
          </a:bodyPr>
          <a:lstStyle>
            <a:lvl1pPr marL="0" indent="0" algn="ctr">
              <a:buNone/>
              <a:defRPr sz="1600" b="0"/>
            </a:lvl1pPr>
            <a:lvl2pPr marL="311150" indent="0">
              <a:buNone/>
              <a:defRPr/>
            </a:lvl2pPr>
            <a:lvl3pPr marL="666750" indent="0">
              <a:buNone/>
              <a:defRPr/>
            </a:lvl3pPr>
            <a:lvl4pPr marL="1028700" indent="0">
              <a:buNone/>
              <a:defRPr/>
            </a:lvl4pPr>
            <a:lvl5pPr marL="1384300" indent="0">
              <a:buNone/>
              <a:defRPr/>
            </a:lvl5pPr>
          </a:lstStyle>
          <a:p>
            <a:pPr lvl="0"/>
            <a:r>
              <a:rPr lang="fr-CH" noProof="0" dirty="0"/>
              <a:t>Cliquer pour insérer du texte</a:t>
            </a:r>
            <a:endParaRPr lang="de-CH" noProof="0" dirty="0"/>
          </a:p>
        </p:txBody>
      </p:sp>
      <p:sp>
        <p:nvSpPr>
          <p:cNvPr id="18" name="Espace réservé du texte 16"/>
          <p:cNvSpPr>
            <a:spLocks noGrp="1"/>
          </p:cNvSpPr>
          <p:nvPr>
            <p:ph type="body" sz="quarter" idx="14" hasCustomPrompt="1"/>
          </p:nvPr>
        </p:nvSpPr>
        <p:spPr>
          <a:xfrm>
            <a:off x="5080718" y="3123629"/>
            <a:ext cx="2030564" cy="9144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de-CH" noProof="0" dirty="0"/>
              <a:t>Texte</a:t>
            </a:r>
          </a:p>
        </p:txBody>
      </p:sp>
      <p:sp>
        <p:nvSpPr>
          <p:cNvPr id="9" name="Shape 362"/>
          <p:cNvSpPr/>
          <p:nvPr/>
        </p:nvSpPr>
        <p:spPr>
          <a:xfrm>
            <a:off x="5833836" y="970500"/>
            <a:ext cx="524328" cy="0"/>
          </a:xfrm>
          <a:prstGeom prst="line">
            <a:avLst/>
          </a:prstGeom>
          <a:ln w="635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/>
            </a:pPr>
            <a:endParaRPr dirty="0"/>
          </a:p>
        </p:txBody>
      </p:sp>
      <p:sp>
        <p:nvSpPr>
          <p:cNvPr id="11" name="Rectangle 10"/>
          <p:cNvSpPr/>
          <p:nvPr/>
        </p:nvSpPr>
        <p:spPr>
          <a:xfrm>
            <a:off x="11264733" y="6326612"/>
            <a:ext cx="360001" cy="35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4C3D9FA-21A5-410A-9321-9A43FEFAE7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3624" y="6453336"/>
            <a:ext cx="8741589" cy="268139"/>
          </a:xfrm>
          <a:prstGeom prst="rect">
            <a:avLst/>
          </a:prstGeom>
        </p:spPr>
        <p:txBody>
          <a:bodyPr vert="horz" lIns="91440" tIns="45720" rIns="180000" bIns="45720" rtlCol="0" anchor="ctr"/>
          <a:lstStyle>
            <a:lvl1pPr algn="r">
              <a:defRPr sz="9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2" name="Espace réservé du numéro de diapositive 5">
            <a:extLst>
              <a:ext uri="{FF2B5EF4-FFF2-40B4-BE49-F238E27FC236}">
                <a16:creationId xmlns:a16="http://schemas.microsoft.com/office/drawing/2014/main" id="{EDCF081E-2D38-4768-AB58-44401A0346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64734" y="6453336"/>
            <a:ext cx="360000" cy="263014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lvl1pPr algn="ctr">
              <a:defRPr sz="9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611A8-AD70-48D8-813C-3083B56B3B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098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rgani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 bIns="108000"/>
          <a:lstStyle>
            <a:lvl1pPr>
              <a:defRPr/>
            </a:lvl1pPr>
          </a:lstStyle>
          <a:p>
            <a:pPr lvl="0"/>
            <a:r>
              <a:rPr lang="fr-CH" noProof="0" dirty="0"/>
              <a:t>Cliquer pour insérer un titre</a:t>
            </a:r>
            <a:endParaRPr lang="de-CH" noProof="0" dirty="0"/>
          </a:p>
        </p:txBody>
      </p:sp>
      <p:sp>
        <p:nvSpPr>
          <p:cNvPr id="14" name="Espace réservé du texte 6"/>
          <p:cNvSpPr>
            <a:spLocks noGrp="1"/>
          </p:cNvSpPr>
          <p:nvPr>
            <p:ph type="body" sz="quarter" idx="13" hasCustomPrompt="1"/>
          </p:nvPr>
        </p:nvSpPr>
        <p:spPr>
          <a:xfrm>
            <a:off x="4053840" y="1621265"/>
            <a:ext cx="4084320" cy="4084320"/>
          </a:xfrm>
          <a:prstGeom prst="ellipse">
            <a:avLst/>
          </a:prstGeom>
          <a:solidFill>
            <a:schemeClr val="tx2"/>
          </a:solidFill>
        </p:spPr>
        <p:txBody>
          <a:bodyPr lIns="0" rIns="0"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311150" indent="0">
              <a:buNone/>
              <a:defRPr/>
            </a:lvl2pPr>
            <a:lvl3pPr marL="666750" indent="0">
              <a:buNone/>
              <a:defRPr/>
            </a:lvl3pPr>
            <a:lvl4pPr marL="1028700" indent="0">
              <a:buNone/>
              <a:defRPr/>
            </a:lvl4pPr>
            <a:lvl5pPr marL="1384300" indent="0">
              <a:buNone/>
              <a:defRPr/>
            </a:lvl5pPr>
          </a:lstStyle>
          <a:p>
            <a:pPr lvl="0"/>
            <a:r>
              <a:rPr lang="fr-CH" noProof="0" dirty="0"/>
              <a:t>Cliquer pour insérer du texte</a:t>
            </a:r>
            <a:endParaRPr lang="de-CH" noProof="0" dirty="0"/>
          </a:p>
        </p:txBody>
      </p:sp>
      <p:sp>
        <p:nvSpPr>
          <p:cNvPr id="9" name="Shape 362"/>
          <p:cNvSpPr/>
          <p:nvPr/>
        </p:nvSpPr>
        <p:spPr>
          <a:xfrm>
            <a:off x="5833836" y="970500"/>
            <a:ext cx="524328" cy="0"/>
          </a:xfrm>
          <a:prstGeom prst="line">
            <a:avLst/>
          </a:prstGeom>
          <a:ln w="635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/>
            </a:pPr>
            <a:endParaRPr dirty="0"/>
          </a:p>
        </p:txBody>
      </p:sp>
      <p:sp>
        <p:nvSpPr>
          <p:cNvPr id="7" name="Espace réservé pour une image  6"/>
          <p:cNvSpPr>
            <a:spLocks noGrp="1"/>
          </p:cNvSpPr>
          <p:nvPr>
            <p:ph type="pic" sz="quarter" idx="14" hasCustomPrompt="1"/>
          </p:nvPr>
        </p:nvSpPr>
        <p:spPr>
          <a:xfrm>
            <a:off x="3717555" y="3281420"/>
            <a:ext cx="764010" cy="76401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400">
                <a:noFill/>
              </a:defRPr>
            </a:lvl1pPr>
          </a:lstStyle>
          <a:p>
            <a:r>
              <a:rPr lang="en-GB" dirty="0"/>
              <a:t>.</a:t>
            </a:r>
            <a:endParaRPr lang="fr-FR" dirty="0"/>
          </a:p>
        </p:txBody>
      </p:sp>
      <p:sp>
        <p:nvSpPr>
          <p:cNvPr id="15" name="Espace réservé pour une image  6"/>
          <p:cNvSpPr>
            <a:spLocks noGrp="1"/>
          </p:cNvSpPr>
          <p:nvPr>
            <p:ph type="pic" sz="quarter" idx="15" hasCustomPrompt="1"/>
          </p:nvPr>
        </p:nvSpPr>
        <p:spPr>
          <a:xfrm>
            <a:off x="7710435" y="3281420"/>
            <a:ext cx="764010" cy="76401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400">
                <a:noFill/>
              </a:defRPr>
            </a:lvl1pPr>
          </a:lstStyle>
          <a:p>
            <a:r>
              <a:rPr lang="en-GB" dirty="0"/>
              <a:t>.</a:t>
            </a:r>
            <a:endParaRPr lang="fr-FR" dirty="0"/>
          </a:p>
        </p:txBody>
      </p:sp>
      <p:sp>
        <p:nvSpPr>
          <p:cNvPr id="17" name="Espace réservé pour une image  6"/>
          <p:cNvSpPr>
            <a:spLocks noGrp="1"/>
          </p:cNvSpPr>
          <p:nvPr>
            <p:ph type="pic" sz="quarter" idx="16" hasCustomPrompt="1"/>
          </p:nvPr>
        </p:nvSpPr>
        <p:spPr>
          <a:xfrm>
            <a:off x="4139753" y="1852452"/>
            <a:ext cx="764010" cy="76401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400">
                <a:noFill/>
              </a:defRPr>
            </a:lvl1pPr>
          </a:lstStyle>
          <a:p>
            <a:r>
              <a:rPr lang="en-GB" dirty="0"/>
              <a:t>.</a:t>
            </a:r>
            <a:endParaRPr lang="fr-FR" dirty="0"/>
          </a:p>
        </p:txBody>
      </p:sp>
      <p:sp>
        <p:nvSpPr>
          <p:cNvPr id="19" name="Espace réservé pour une image  6"/>
          <p:cNvSpPr>
            <a:spLocks noGrp="1"/>
          </p:cNvSpPr>
          <p:nvPr>
            <p:ph type="pic" sz="quarter" idx="17" hasCustomPrompt="1"/>
          </p:nvPr>
        </p:nvSpPr>
        <p:spPr>
          <a:xfrm>
            <a:off x="4139753" y="4713421"/>
            <a:ext cx="764010" cy="76401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400">
                <a:noFill/>
              </a:defRPr>
            </a:lvl1pPr>
          </a:lstStyle>
          <a:p>
            <a:r>
              <a:rPr lang="en-GB" dirty="0"/>
              <a:t>.</a:t>
            </a:r>
            <a:endParaRPr lang="fr-FR" dirty="0"/>
          </a:p>
        </p:txBody>
      </p:sp>
      <p:sp>
        <p:nvSpPr>
          <p:cNvPr id="25" name="Espace réservé pour une image  6"/>
          <p:cNvSpPr>
            <a:spLocks noGrp="1"/>
          </p:cNvSpPr>
          <p:nvPr>
            <p:ph type="pic" sz="quarter" idx="18" hasCustomPrompt="1"/>
          </p:nvPr>
        </p:nvSpPr>
        <p:spPr>
          <a:xfrm>
            <a:off x="7288236" y="1852452"/>
            <a:ext cx="764010" cy="76401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400">
                <a:noFill/>
              </a:defRPr>
            </a:lvl1pPr>
          </a:lstStyle>
          <a:p>
            <a:r>
              <a:rPr lang="en-GB" dirty="0"/>
              <a:t>.</a:t>
            </a:r>
            <a:endParaRPr lang="fr-FR" dirty="0"/>
          </a:p>
        </p:txBody>
      </p:sp>
      <p:sp>
        <p:nvSpPr>
          <p:cNvPr id="26" name="Espace réservé pour une image  6"/>
          <p:cNvSpPr>
            <a:spLocks noGrp="1"/>
          </p:cNvSpPr>
          <p:nvPr>
            <p:ph type="pic" sz="quarter" idx="19" hasCustomPrompt="1"/>
          </p:nvPr>
        </p:nvSpPr>
        <p:spPr>
          <a:xfrm>
            <a:off x="7288236" y="4713421"/>
            <a:ext cx="764010" cy="76401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400">
                <a:noFill/>
              </a:defRPr>
            </a:lvl1pPr>
          </a:lstStyle>
          <a:p>
            <a:r>
              <a:rPr lang="en-GB" dirty="0"/>
              <a:t>.</a:t>
            </a:r>
            <a:endParaRPr lang="fr-FR" dirty="0"/>
          </a:p>
        </p:txBody>
      </p:sp>
      <p:sp>
        <p:nvSpPr>
          <p:cNvPr id="27" name="Espace réservé du texte 26"/>
          <p:cNvSpPr>
            <a:spLocks noGrp="1"/>
          </p:cNvSpPr>
          <p:nvPr>
            <p:ph type="body" sz="quarter" idx="20" hasCustomPrompt="1"/>
          </p:nvPr>
        </p:nvSpPr>
        <p:spPr>
          <a:xfrm>
            <a:off x="566738" y="1860147"/>
            <a:ext cx="3573462" cy="753282"/>
          </a:xfrm>
        </p:spPr>
        <p:txBody>
          <a:bodyPr anchor="ctr">
            <a:normAutofit/>
          </a:bodyPr>
          <a:lstStyle>
            <a:lvl1pPr marL="0" indent="0" algn="r"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lvl="0"/>
            <a:r>
              <a:rPr lang="fr-CH" noProof="0" dirty="0"/>
              <a:t>Cliquer pour insérer du texte</a:t>
            </a:r>
            <a:endParaRPr lang="de-CH" noProof="0" dirty="0"/>
          </a:p>
        </p:txBody>
      </p:sp>
      <p:sp>
        <p:nvSpPr>
          <p:cNvPr id="28" name="Espace réservé du texte 26"/>
          <p:cNvSpPr>
            <a:spLocks noGrp="1"/>
          </p:cNvSpPr>
          <p:nvPr>
            <p:ph type="body" sz="quarter" idx="21" hasCustomPrompt="1"/>
          </p:nvPr>
        </p:nvSpPr>
        <p:spPr>
          <a:xfrm>
            <a:off x="566738" y="3278387"/>
            <a:ext cx="3150817" cy="753282"/>
          </a:xfrm>
        </p:spPr>
        <p:txBody>
          <a:bodyPr anchor="ctr">
            <a:normAutofit/>
          </a:bodyPr>
          <a:lstStyle>
            <a:lvl1pPr marL="0" indent="0" algn="r"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lvl="0"/>
            <a:r>
              <a:rPr lang="fr-CH" noProof="0" dirty="0"/>
              <a:t>Cliquer pour insérer du texte</a:t>
            </a:r>
            <a:endParaRPr lang="de-CH" noProof="0" dirty="0"/>
          </a:p>
        </p:txBody>
      </p:sp>
      <p:sp>
        <p:nvSpPr>
          <p:cNvPr id="29" name="Espace réservé du texte 26"/>
          <p:cNvSpPr>
            <a:spLocks noGrp="1"/>
          </p:cNvSpPr>
          <p:nvPr>
            <p:ph type="body" sz="quarter" idx="22" hasCustomPrompt="1"/>
          </p:nvPr>
        </p:nvSpPr>
        <p:spPr>
          <a:xfrm>
            <a:off x="566738" y="4724149"/>
            <a:ext cx="3573462" cy="753282"/>
          </a:xfrm>
        </p:spPr>
        <p:txBody>
          <a:bodyPr anchor="ctr">
            <a:normAutofit/>
          </a:bodyPr>
          <a:lstStyle>
            <a:lvl1pPr marL="0" indent="0" algn="r"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lvl="0"/>
            <a:r>
              <a:rPr lang="fr-CH" noProof="0" dirty="0"/>
              <a:t>Cliquer pour insérer du texte</a:t>
            </a:r>
            <a:endParaRPr lang="de-CH" noProof="0" dirty="0"/>
          </a:p>
        </p:txBody>
      </p:sp>
      <p:sp>
        <p:nvSpPr>
          <p:cNvPr id="30" name="Espace réservé du texte 26"/>
          <p:cNvSpPr>
            <a:spLocks noGrp="1"/>
          </p:cNvSpPr>
          <p:nvPr>
            <p:ph type="body" sz="quarter" idx="23" hasCustomPrompt="1"/>
          </p:nvPr>
        </p:nvSpPr>
        <p:spPr>
          <a:xfrm>
            <a:off x="8051272" y="1860147"/>
            <a:ext cx="3573462" cy="753282"/>
          </a:xfrm>
        </p:spPr>
        <p:txBody>
          <a:bodyPr anchor="ctr">
            <a:normAutofit/>
          </a:bodyPr>
          <a:lstStyle>
            <a:lvl1pPr marL="0" indent="0" algn="l"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lvl="0"/>
            <a:r>
              <a:rPr lang="fr-CH" noProof="0" dirty="0"/>
              <a:t>Cliquer pour insérer du texte</a:t>
            </a:r>
            <a:endParaRPr lang="de-CH" noProof="0" dirty="0"/>
          </a:p>
        </p:txBody>
      </p:sp>
      <p:sp>
        <p:nvSpPr>
          <p:cNvPr id="31" name="Espace réservé du texte 26"/>
          <p:cNvSpPr>
            <a:spLocks noGrp="1"/>
          </p:cNvSpPr>
          <p:nvPr>
            <p:ph type="body" sz="quarter" idx="24" hasCustomPrompt="1"/>
          </p:nvPr>
        </p:nvSpPr>
        <p:spPr>
          <a:xfrm>
            <a:off x="8473917" y="3278387"/>
            <a:ext cx="3150817" cy="753282"/>
          </a:xfrm>
        </p:spPr>
        <p:txBody>
          <a:bodyPr anchor="ctr">
            <a:normAutofit/>
          </a:bodyPr>
          <a:lstStyle>
            <a:lvl1pPr marL="0" indent="0" algn="l"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lvl="0"/>
            <a:r>
              <a:rPr lang="fr-CH" noProof="0" dirty="0"/>
              <a:t>Cliquer pour insérer du texte</a:t>
            </a:r>
            <a:endParaRPr lang="de-CH" noProof="0" dirty="0"/>
          </a:p>
        </p:txBody>
      </p:sp>
      <p:sp>
        <p:nvSpPr>
          <p:cNvPr id="32" name="Espace réservé du texte 26"/>
          <p:cNvSpPr>
            <a:spLocks noGrp="1"/>
          </p:cNvSpPr>
          <p:nvPr>
            <p:ph type="body" sz="quarter" idx="25" hasCustomPrompt="1"/>
          </p:nvPr>
        </p:nvSpPr>
        <p:spPr>
          <a:xfrm>
            <a:off x="8051272" y="4724149"/>
            <a:ext cx="3573462" cy="753282"/>
          </a:xfrm>
        </p:spPr>
        <p:txBody>
          <a:bodyPr anchor="ctr">
            <a:normAutofit/>
          </a:bodyPr>
          <a:lstStyle>
            <a:lvl1pPr marL="0" indent="0" algn="l"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lvl="0"/>
            <a:r>
              <a:rPr lang="fr-CH" noProof="0" dirty="0"/>
              <a:t>Cliquer pour insérer du texte</a:t>
            </a:r>
            <a:endParaRPr lang="de-CH" noProof="0" dirty="0"/>
          </a:p>
        </p:txBody>
      </p:sp>
      <p:sp>
        <p:nvSpPr>
          <p:cNvPr id="21" name="Rectangle 20"/>
          <p:cNvSpPr/>
          <p:nvPr/>
        </p:nvSpPr>
        <p:spPr>
          <a:xfrm>
            <a:off x="11264733" y="6326612"/>
            <a:ext cx="360001" cy="35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5F62128E-9055-4E71-AA12-C9C51554FA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3624" y="6453336"/>
            <a:ext cx="8741589" cy="268139"/>
          </a:xfrm>
          <a:prstGeom prst="rect">
            <a:avLst/>
          </a:prstGeom>
        </p:spPr>
        <p:txBody>
          <a:bodyPr vert="horz" lIns="91440" tIns="45720" rIns="180000" bIns="45720" rtlCol="0" anchor="ctr"/>
          <a:lstStyle>
            <a:lvl1pPr algn="r">
              <a:defRPr sz="9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2" name="Espace réservé du numéro de diapositive 5">
            <a:extLst>
              <a:ext uri="{FF2B5EF4-FFF2-40B4-BE49-F238E27FC236}">
                <a16:creationId xmlns:a16="http://schemas.microsoft.com/office/drawing/2014/main" id="{F2C53DBD-6C44-472E-BE90-DD6BD2B176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64734" y="6453336"/>
            <a:ext cx="360000" cy="263014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lvl1pPr algn="ctr">
              <a:defRPr sz="9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611A8-AD70-48D8-813C-3083B56B3B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6565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rriculum Vita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300"/>
          <p:cNvSpPr/>
          <p:nvPr/>
        </p:nvSpPr>
        <p:spPr>
          <a:xfrm>
            <a:off x="0" y="0"/>
            <a:ext cx="12192000" cy="1848938"/>
          </a:xfrm>
          <a:prstGeom prst="rect">
            <a:avLst/>
          </a:prstGeom>
          <a:solidFill>
            <a:schemeClr val="tx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200">
                <a:solidFill>
                  <a:schemeClr val="accent5"/>
                </a:solidFill>
              </a:defRPr>
            </a:pPr>
            <a:endParaRPr dirty="0">
              <a:latin typeface="Avenir LT Std 55 Roman" panose="020B0503020203020204" pitchFamily="34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67267" y="176169"/>
            <a:ext cx="6464837" cy="1452632"/>
          </a:xfrm>
        </p:spPr>
        <p:txBody>
          <a:bodyPr tIns="108000" anchor="ctr">
            <a:normAutofit/>
          </a:bodyPr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fr-CH" noProof="0" dirty="0"/>
              <a:t>Rôle / fonction</a:t>
            </a:r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2" hasCustomPrompt="1"/>
          </p:nvPr>
        </p:nvSpPr>
        <p:spPr>
          <a:xfrm>
            <a:off x="7432902" y="176169"/>
            <a:ext cx="1672769" cy="1672769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 dirty="0"/>
              <a:t>.</a:t>
            </a:r>
            <a:endParaRPr lang="fr-FR" dirty="0"/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3" hasCustomPrompt="1"/>
          </p:nvPr>
        </p:nvSpPr>
        <p:spPr>
          <a:xfrm>
            <a:off x="9340778" y="1011977"/>
            <a:ext cx="705642" cy="152349"/>
          </a:xfrm>
        </p:spPr>
        <p:txBody>
          <a:bodyPr wrap="none" tIns="0" bIns="0" anchor="t">
            <a:spAutoFit/>
          </a:bodyPr>
          <a:lstStyle>
            <a:lvl1pPr marL="0" indent="0" algn="l">
              <a:buNone/>
              <a:defRPr sz="11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CH" noProof="0" dirty="0"/>
              <a:t>Prénom</a:t>
            </a:r>
          </a:p>
        </p:txBody>
      </p:sp>
      <p:sp>
        <p:nvSpPr>
          <p:cNvPr id="12" name="Espace réservé du texte 7"/>
          <p:cNvSpPr>
            <a:spLocks noGrp="1"/>
          </p:cNvSpPr>
          <p:nvPr>
            <p:ph type="body" sz="quarter" idx="14" hasCustomPrompt="1"/>
          </p:nvPr>
        </p:nvSpPr>
        <p:spPr>
          <a:xfrm>
            <a:off x="9340778" y="822862"/>
            <a:ext cx="513282" cy="152349"/>
          </a:xfrm>
        </p:spPr>
        <p:txBody>
          <a:bodyPr wrap="none" tIns="0" bIns="0" anchor="b">
            <a:spAutoFit/>
          </a:bodyPr>
          <a:lstStyle>
            <a:lvl1pPr marL="0" indent="0" algn="l">
              <a:buNone/>
              <a:defRPr sz="11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CH" noProof="0" dirty="0"/>
              <a:t>Nom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32902" y="1848938"/>
            <a:ext cx="4193948" cy="41518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Espace réservé pour une image  7"/>
          <p:cNvSpPr>
            <a:spLocks noGrp="1"/>
          </p:cNvSpPr>
          <p:nvPr>
            <p:ph type="pic" sz="quarter" idx="15" hasCustomPrompt="1"/>
          </p:nvPr>
        </p:nvSpPr>
        <p:spPr>
          <a:xfrm>
            <a:off x="567267" y="5164252"/>
            <a:ext cx="1064237" cy="836498"/>
          </a:xfrm>
          <a:noFill/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 dirty="0"/>
              <a:t>.</a:t>
            </a:r>
            <a:endParaRPr lang="fr-FR" dirty="0"/>
          </a:p>
        </p:txBody>
      </p:sp>
      <p:sp>
        <p:nvSpPr>
          <p:cNvPr id="21" name="Espace réservé pour une image  7"/>
          <p:cNvSpPr>
            <a:spLocks noGrp="1"/>
          </p:cNvSpPr>
          <p:nvPr>
            <p:ph type="pic" sz="quarter" idx="16" hasCustomPrompt="1"/>
          </p:nvPr>
        </p:nvSpPr>
        <p:spPr>
          <a:xfrm>
            <a:off x="1698743" y="5164252"/>
            <a:ext cx="1064237" cy="836498"/>
          </a:xfrm>
          <a:noFill/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 dirty="0"/>
              <a:t>.</a:t>
            </a:r>
            <a:endParaRPr lang="fr-FR" dirty="0"/>
          </a:p>
        </p:txBody>
      </p:sp>
      <p:sp>
        <p:nvSpPr>
          <p:cNvPr id="22" name="Espace réservé pour une image  7"/>
          <p:cNvSpPr>
            <a:spLocks noGrp="1"/>
          </p:cNvSpPr>
          <p:nvPr>
            <p:ph type="pic" sz="quarter" idx="17" hasCustomPrompt="1"/>
          </p:nvPr>
        </p:nvSpPr>
        <p:spPr>
          <a:xfrm>
            <a:off x="2830219" y="5164252"/>
            <a:ext cx="1064237" cy="836498"/>
          </a:xfrm>
          <a:noFill/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 dirty="0"/>
              <a:t>.</a:t>
            </a:r>
            <a:endParaRPr lang="fr-FR" dirty="0"/>
          </a:p>
        </p:txBody>
      </p:sp>
      <p:sp>
        <p:nvSpPr>
          <p:cNvPr id="23" name="Espace réservé pour une image  7"/>
          <p:cNvSpPr>
            <a:spLocks noGrp="1"/>
          </p:cNvSpPr>
          <p:nvPr>
            <p:ph type="pic" sz="quarter" idx="18" hasCustomPrompt="1"/>
          </p:nvPr>
        </p:nvSpPr>
        <p:spPr>
          <a:xfrm>
            <a:off x="3961695" y="5164252"/>
            <a:ext cx="1064237" cy="836498"/>
          </a:xfrm>
          <a:noFill/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 dirty="0"/>
              <a:t>.</a:t>
            </a:r>
            <a:endParaRPr lang="fr-FR" dirty="0"/>
          </a:p>
        </p:txBody>
      </p:sp>
      <p:sp>
        <p:nvSpPr>
          <p:cNvPr id="24" name="Espace réservé pour une image  7"/>
          <p:cNvSpPr>
            <a:spLocks noGrp="1"/>
          </p:cNvSpPr>
          <p:nvPr>
            <p:ph type="pic" sz="quarter" idx="19" hasCustomPrompt="1"/>
          </p:nvPr>
        </p:nvSpPr>
        <p:spPr>
          <a:xfrm>
            <a:off x="5093171" y="5164252"/>
            <a:ext cx="1064237" cy="836498"/>
          </a:xfrm>
          <a:noFill/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 dirty="0"/>
              <a:t>.</a:t>
            </a:r>
            <a:endParaRPr lang="fr-FR" dirty="0"/>
          </a:p>
        </p:txBody>
      </p:sp>
      <p:sp>
        <p:nvSpPr>
          <p:cNvPr id="25" name="Espace réservé pour une image  7"/>
          <p:cNvSpPr>
            <a:spLocks noGrp="1"/>
          </p:cNvSpPr>
          <p:nvPr>
            <p:ph type="pic" sz="quarter" idx="20" hasCustomPrompt="1"/>
          </p:nvPr>
        </p:nvSpPr>
        <p:spPr>
          <a:xfrm>
            <a:off x="6224649" y="5164252"/>
            <a:ext cx="1064237" cy="836498"/>
          </a:xfrm>
          <a:noFill/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GB" dirty="0"/>
              <a:t>.</a:t>
            </a:r>
            <a:endParaRPr lang="fr-FR" dirty="0"/>
          </a:p>
        </p:txBody>
      </p:sp>
      <p:sp>
        <p:nvSpPr>
          <p:cNvPr id="27" name="Espace réservé du texte 26"/>
          <p:cNvSpPr>
            <a:spLocks noGrp="1"/>
          </p:cNvSpPr>
          <p:nvPr>
            <p:ph type="body" sz="quarter" idx="21" hasCustomPrompt="1"/>
          </p:nvPr>
        </p:nvSpPr>
        <p:spPr>
          <a:xfrm>
            <a:off x="567267" y="2205038"/>
            <a:ext cx="6465887" cy="2663825"/>
          </a:xfrm>
        </p:spPr>
        <p:txBody>
          <a:bodyPr anchor="ctr"/>
          <a:lstStyle>
            <a:lvl1pPr>
              <a:defRPr baseline="0"/>
            </a:lvl1pPr>
            <a:lvl2pPr>
              <a:defRPr/>
            </a:lvl2pPr>
            <a:lvl3pPr marL="835025" indent="-228600">
              <a:buFont typeface="Symbol" panose="05050102010706020507" pitchFamily="18" charset="2"/>
              <a:buChar char="-"/>
              <a:defRPr/>
            </a:lvl3pPr>
            <a:lvl4pPr marL="1116013" indent="0">
              <a:buClr>
                <a:schemeClr val="accent2"/>
              </a:buClr>
              <a:buNone/>
              <a:defRPr>
                <a:solidFill>
                  <a:schemeClr val="accent2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fr-CH" noProof="0" dirty="0"/>
              <a:t>Expériences clés</a:t>
            </a:r>
          </a:p>
          <a:p>
            <a:pPr lvl="1"/>
            <a:r>
              <a:rPr lang="fr-CH" noProof="0" dirty="0"/>
              <a:t>Texte niveau 2</a:t>
            </a:r>
          </a:p>
          <a:p>
            <a:pPr lvl="2"/>
            <a:r>
              <a:rPr lang="fr-CH" noProof="0" dirty="0"/>
              <a:t>Texte niveau 3</a:t>
            </a:r>
          </a:p>
        </p:txBody>
      </p:sp>
      <p:sp>
        <p:nvSpPr>
          <p:cNvPr id="29" name="Espace réservé du texte 28"/>
          <p:cNvSpPr>
            <a:spLocks noGrp="1"/>
          </p:cNvSpPr>
          <p:nvPr>
            <p:ph type="body" sz="quarter" idx="22" hasCustomPrompt="1"/>
          </p:nvPr>
        </p:nvSpPr>
        <p:spPr>
          <a:xfrm>
            <a:off x="7712937" y="2209529"/>
            <a:ext cx="1553997" cy="275254"/>
          </a:xfrm>
          <a:solidFill>
            <a:schemeClr val="tx2"/>
          </a:solidFill>
        </p:spPr>
        <p:txBody>
          <a:bodyPr wrap="none" lIns="72000" tIns="72000" rIns="72000" bIns="36000">
            <a:spAutoFit/>
          </a:bodyPr>
          <a:lstStyle>
            <a:lvl1pPr marL="0" indent="0">
              <a:buFontTx/>
              <a:buNone/>
              <a:defRPr sz="1200" cap="all" baseline="0">
                <a:solidFill>
                  <a:schemeClr val="bg1"/>
                </a:solidFill>
              </a:defRPr>
            </a:lvl1pPr>
            <a:lvl2pPr marL="368300" indent="0">
              <a:buFontTx/>
              <a:buNone/>
              <a:defRPr/>
            </a:lvl2pPr>
            <a:lvl3pPr marL="606425" indent="0">
              <a:buFontTx/>
              <a:buNone/>
              <a:defRPr/>
            </a:lvl3pPr>
            <a:lvl4pPr marL="1116013" indent="0">
              <a:buFontTx/>
              <a:buNone/>
              <a:defRPr/>
            </a:lvl4pPr>
            <a:lvl5pPr marL="1384300" indent="0">
              <a:buFontTx/>
              <a:buNone/>
              <a:defRPr/>
            </a:lvl5pPr>
          </a:lstStyle>
          <a:p>
            <a:pPr lvl="0"/>
            <a:r>
              <a:rPr lang="fr-CH" noProof="0" dirty="0"/>
              <a:t>Compétences clés</a:t>
            </a:r>
          </a:p>
        </p:txBody>
      </p:sp>
      <p:sp>
        <p:nvSpPr>
          <p:cNvPr id="30" name="Espace réservé du texte 28"/>
          <p:cNvSpPr>
            <a:spLocks noGrp="1"/>
          </p:cNvSpPr>
          <p:nvPr>
            <p:ph type="body" sz="quarter" idx="23" hasCustomPrompt="1"/>
          </p:nvPr>
        </p:nvSpPr>
        <p:spPr>
          <a:xfrm>
            <a:off x="7712937" y="4105139"/>
            <a:ext cx="1006411" cy="275254"/>
          </a:xfrm>
          <a:solidFill>
            <a:schemeClr val="tx2"/>
          </a:solidFill>
        </p:spPr>
        <p:txBody>
          <a:bodyPr wrap="none" lIns="72000" tIns="72000" rIns="72000" bIns="36000">
            <a:spAutoFit/>
          </a:bodyPr>
          <a:lstStyle>
            <a:lvl1pPr marL="0" indent="0">
              <a:buFontTx/>
              <a:buNone/>
              <a:defRPr sz="1200" cap="all" baseline="0">
                <a:solidFill>
                  <a:schemeClr val="bg1"/>
                </a:solidFill>
              </a:defRPr>
            </a:lvl1pPr>
            <a:lvl2pPr marL="368300" indent="0">
              <a:buFontTx/>
              <a:buNone/>
              <a:defRPr/>
            </a:lvl2pPr>
            <a:lvl3pPr marL="606425" indent="0">
              <a:buFontTx/>
              <a:buNone/>
              <a:defRPr/>
            </a:lvl3pPr>
            <a:lvl4pPr marL="1116013" indent="0">
              <a:buFontTx/>
              <a:buNone/>
              <a:defRPr/>
            </a:lvl4pPr>
            <a:lvl5pPr marL="1384300" indent="0">
              <a:buFontTx/>
              <a:buNone/>
              <a:defRPr/>
            </a:lvl5pPr>
          </a:lstStyle>
          <a:p>
            <a:pPr lvl="0"/>
            <a:r>
              <a:rPr lang="fr-CH" noProof="0" dirty="0"/>
              <a:t>Formation</a:t>
            </a:r>
          </a:p>
        </p:txBody>
      </p:sp>
      <p:sp>
        <p:nvSpPr>
          <p:cNvPr id="32" name="Espace réservé du texte 31"/>
          <p:cNvSpPr>
            <a:spLocks noGrp="1"/>
          </p:cNvSpPr>
          <p:nvPr>
            <p:ph type="body" sz="quarter" idx="24" hasCustomPrompt="1"/>
          </p:nvPr>
        </p:nvSpPr>
        <p:spPr>
          <a:xfrm>
            <a:off x="7713663" y="2565400"/>
            <a:ext cx="3782937" cy="1450975"/>
          </a:xfrm>
        </p:spPr>
        <p:txBody>
          <a:bodyPr lIns="0" rIns="0">
            <a:normAutofit/>
          </a:bodyPr>
          <a:lstStyle>
            <a:lvl1pPr marL="92075" indent="-92075">
              <a:buClr>
                <a:schemeClr val="tx1"/>
              </a:buClr>
              <a:buSzPct val="100000"/>
              <a:buFont typeface="Arial" charset="0"/>
              <a:buChar char="•"/>
              <a:defRPr sz="1300"/>
            </a:lvl1pPr>
          </a:lstStyle>
          <a:p>
            <a:pPr lvl="0"/>
            <a:r>
              <a:rPr lang="fr-CH" noProof="0" dirty="0"/>
              <a:t>Cliquer pour insérer du texte</a:t>
            </a:r>
          </a:p>
        </p:txBody>
      </p:sp>
      <p:sp>
        <p:nvSpPr>
          <p:cNvPr id="33" name="Espace réservé du texte 31"/>
          <p:cNvSpPr>
            <a:spLocks noGrp="1"/>
          </p:cNvSpPr>
          <p:nvPr>
            <p:ph type="body" sz="quarter" idx="25" hasCustomPrompt="1"/>
          </p:nvPr>
        </p:nvSpPr>
        <p:spPr>
          <a:xfrm>
            <a:off x="7713663" y="4465307"/>
            <a:ext cx="3782937" cy="1450975"/>
          </a:xfrm>
        </p:spPr>
        <p:txBody>
          <a:bodyPr lIns="0" rIns="0">
            <a:normAutofit/>
          </a:bodyPr>
          <a:lstStyle>
            <a:lvl1pPr marL="92075" marR="0" indent="-92075" algn="l" defTabSz="914400" rtl="0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charset="0"/>
              <a:buChar char="•"/>
              <a:tabLst/>
              <a:defRPr sz="1300"/>
            </a:lvl1pPr>
          </a:lstStyle>
          <a:p>
            <a:pPr lvl="0"/>
            <a:r>
              <a:rPr lang="fr-CH" noProof="0" dirty="0"/>
              <a:t>Cliquer pour insérer du texte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1264733" y="6326612"/>
            <a:ext cx="360001" cy="35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Footer Placeholder 4">
            <a:extLst>
              <a:ext uri="{FF2B5EF4-FFF2-40B4-BE49-F238E27FC236}">
                <a16:creationId xmlns:a16="http://schemas.microsoft.com/office/drawing/2014/main" id="{0E36DAE4-1A43-44BC-A53E-75EEE2F172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3624" y="6453336"/>
            <a:ext cx="8741589" cy="268139"/>
          </a:xfrm>
          <a:prstGeom prst="rect">
            <a:avLst/>
          </a:prstGeom>
        </p:spPr>
        <p:txBody>
          <a:bodyPr vert="horz" lIns="91440" tIns="45720" rIns="180000" bIns="45720" rtlCol="0" anchor="ctr"/>
          <a:lstStyle>
            <a:lvl1pPr algn="r">
              <a:defRPr sz="9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31" name="Espace réservé du numéro de diapositive 5">
            <a:extLst>
              <a:ext uri="{FF2B5EF4-FFF2-40B4-BE49-F238E27FC236}">
                <a16:creationId xmlns:a16="http://schemas.microsoft.com/office/drawing/2014/main" id="{7341C81B-C4EC-4368-B0A0-C4F2932F15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64734" y="6453336"/>
            <a:ext cx="360000" cy="263014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lvl1pPr algn="ctr">
              <a:defRPr sz="9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611A8-AD70-48D8-813C-3083B56B3B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9836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block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5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CDEE0">
              <a:alpha val="6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200">
                <a:solidFill>
                  <a:schemeClr val="accent5"/>
                </a:solidFill>
              </a:defRPr>
            </a:pPr>
            <a:endParaRPr lang="fr-CH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 bIns="108000"/>
          <a:lstStyle>
            <a:lvl1pPr>
              <a:defRPr/>
            </a:lvl1pPr>
          </a:lstStyle>
          <a:p>
            <a:pPr lvl="0"/>
            <a:r>
              <a:rPr lang="fr-CH" noProof="0" dirty="0"/>
              <a:t>Cliquer pour insérer un titre</a:t>
            </a:r>
            <a:endParaRPr lang="de-CH" noProof="0" dirty="0"/>
          </a:p>
        </p:txBody>
      </p:sp>
      <p:sp>
        <p:nvSpPr>
          <p:cNvPr id="20" name="Rectangle 19"/>
          <p:cNvSpPr>
            <a:spLocks/>
          </p:cNvSpPr>
          <p:nvPr/>
        </p:nvSpPr>
        <p:spPr>
          <a:xfrm>
            <a:off x="567266" y="1619249"/>
            <a:ext cx="3451661" cy="43815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noProof="0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2" hasCustomPrompt="1"/>
          </p:nvPr>
        </p:nvSpPr>
        <p:spPr>
          <a:xfrm>
            <a:off x="567266" y="1346200"/>
            <a:ext cx="3451661" cy="1460500"/>
          </a:xfrm>
          <a:custGeom>
            <a:avLst/>
            <a:gdLst>
              <a:gd name="connsiteX0" fmla="*/ 0 w 3451663"/>
              <a:gd name="connsiteY0" fmla="*/ 0 h 1460500"/>
              <a:gd name="connsiteX1" fmla="*/ 3451663 w 3451663"/>
              <a:gd name="connsiteY1" fmla="*/ 0 h 1460500"/>
              <a:gd name="connsiteX2" fmla="*/ 3451663 w 3451663"/>
              <a:gd name="connsiteY2" fmla="*/ 1460500 h 1460500"/>
              <a:gd name="connsiteX3" fmla="*/ 1813612 w 3451663"/>
              <a:gd name="connsiteY3" fmla="*/ 1460500 h 1460500"/>
              <a:gd name="connsiteX4" fmla="*/ 1725831 w 3451663"/>
              <a:gd name="connsiteY4" fmla="*/ 1372720 h 1460500"/>
              <a:gd name="connsiteX5" fmla="*/ 1638051 w 3451663"/>
              <a:gd name="connsiteY5" fmla="*/ 1460500 h 1460500"/>
              <a:gd name="connsiteX6" fmla="*/ 0 w 3451663"/>
              <a:gd name="connsiteY6" fmla="*/ 1460500 h 146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51663" h="1460500">
                <a:moveTo>
                  <a:pt x="0" y="0"/>
                </a:moveTo>
                <a:lnTo>
                  <a:pt x="3451663" y="0"/>
                </a:lnTo>
                <a:lnTo>
                  <a:pt x="3451663" y="1460500"/>
                </a:lnTo>
                <a:lnTo>
                  <a:pt x="1813612" y="1460500"/>
                </a:lnTo>
                <a:lnTo>
                  <a:pt x="1725831" y="1372720"/>
                </a:lnTo>
                <a:lnTo>
                  <a:pt x="1638051" y="1460500"/>
                </a:lnTo>
                <a:lnTo>
                  <a:pt x="0" y="146050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30600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tx2"/>
              </a:buClr>
              <a:buSzPct val="120000"/>
              <a:buFont typeface="Segoe UI" panose="020B0502040204020203" pitchFamily="34" charset="0"/>
              <a:buNone/>
              <a:tabLst/>
              <a:defRPr lang="fr-FR" sz="2400" b="0" dirty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fr-CH" noProof="0" dirty="0"/>
              <a:t>Cliquer pour insérer du texte</a:t>
            </a:r>
            <a:endParaRPr lang="de-CH" noProof="0" dirty="0"/>
          </a:p>
        </p:txBody>
      </p:sp>
      <p:sp>
        <p:nvSpPr>
          <p:cNvPr id="22" name="Rectangle 21"/>
          <p:cNvSpPr>
            <a:spLocks/>
          </p:cNvSpPr>
          <p:nvPr/>
        </p:nvSpPr>
        <p:spPr>
          <a:xfrm>
            <a:off x="8168941" y="1619249"/>
            <a:ext cx="3451661" cy="43815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noProof="0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6" hasCustomPrompt="1"/>
          </p:nvPr>
        </p:nvSpPr>
        <p:spPr>
          <a:xfrm>
            <a:off x="8168941" y="1346200"/>
            <a:ext cx="3451661" cy="1460500"/>
          </a:xfrm>
          <a:custGeom>
            <a:avLst/>
            <a:gdLst>
              <a:gd name="connsiteX0" fmla="*/ 0 w 3451663"/>
              <a:gd name="connsiteY0" fmla="*/ 0 h 1460500"/>
              <a:gd name="connsiteX1" fmla="*/ 3451663 w 3451663"/>
              <a:gd name="connsiteY1" fmla="*/ 0 h 1460500"/>
              <a:gd name="connsiteX2" fmla="*/ 3451663 w 3451663"/>
              <a:gd name="connsiteY2" fmla="*/ 1460500 h 1460500"/>
              <a:gd name="connsiteX3" fmla="*/ 1813612 w 3451663"/>
              <a:gd name="connsiteY3" fmla="*/ 1460500 h 1460500"/>
              <a:gd name="connsiteX4" fmla="*/ 1725831 w 3451663"/>
              <a:gd name="connsiteY4" fmla="*/ 1372720 h 1460500"/>
              <a:gd name="connsiteX5" fmla="*/ 1638051 w 3451663"/>
              <a:gd name="connsiteY5" fmla="*/ 1460500 h 1460500"/>
              <a:gd name="connsiteX6" fmla="*/ 0 w 3451663"/>
              <a:gd name="connsiteY6" fmla="*/ 1460500 h 146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51663" h="1460500">
                <a:moveTo>
                  <a:pt x="0" y="0"/>
                </a:moveTo>
                <a:lnTo>
                  <a:pt x="3451663" y="0"/>
                </a:lnTo>
                <a:lnTo>
                  <a:pt x="3451663" y="1460500"/>
                </a:lnTo>
                <a:lnTo>
                  <a:pt x="1813612" y="1460500"/>
                </a:lnTo>
                <a:lnTo>
                  <a:pt x="1725831" y="1372720"/>
                </a:lnTo>
                <a:lnTo>
                  <a:pt x="1638051" y="1460500"/>
                </a:lnTo>
                <a:lnTo>
                  <a:pt x="0" y="14605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30600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fr-FR" sz="2400" b="0" dirty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fr-CH" noProof="0" dirty="0"/>
              <a:t>Cliquer pour insérer du texte</a:t>
            </a:r>
            <a:endParaRPr lang="de-CH" noProof="0" dirty="0"/>
          </a:p>
        </p:txBody>
      </p:sp>
      <p:sp>
        <p:nvSpPr>
          <p:cNvPr id="21" name="Rectangle 20"/>
          <p:cNvSpPr>
            <a:spLocks/>
          </p:cNvSpPr>
          <p:nvPr/>
        </p:nvSpPr>
        <p:spPr>
          <a:xfrm>
            <a:off x="4373184" y="1619249"/>
            <a:ext cx="3451661" cy="43815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noProof="0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5" hasCustomPrompt="1"/>
          </p:nvPr>
        </p:nvSpPr>
        <p:spPr>
          <a:xfrm>
            <a:off x="4373184" y="1346200"/>
            <a:ext cx="3451661" cy="1460500"/>
          </a:xfrm>
          <a:custGeom>
            <a:avLst/>
            <a:gdLst>
              <a:gd name="connsiteX0" fmla="*/ 0 w 3451663"/>
              <a:gd name="connsiteY0" fmla="*/ 0 h 1460500"/>
              <a:gd name="connsiteX1" fmla="*/ 3451663 w 3451663"/>
              <a:gd name="connsiteY1" fmla="*/ 0 h 1460500"/>
              <a:gd name="connsiteX2" fmla="*/ 3451663 w 3451663"/>
              <a:gd name="connsiteY2" fmla="*/ 1460500 h 1460500"/>
              <a:gd name="connsiteX3" fmla="*/ 1813612 w 3451663"/>
              <a:gd name="connsiteY3" fmla="*/ 1460500 h 1460500"/>
              <a:gd name="connsiteX4" fmla="*/ 1725831 w 3451663"/>
              <a:gd name="connsiteY4" fmla="*/ 1372720 h 1460500"/>
              <a:gd name="connsiteX5" fmla="*/ 1638051 w 3451663"/>
              <a:gd name="connsiteY5" fmla="*/ 1460500 h 1460500"/>
              <a:gd name="connsiteX6" fmla="*/ 0 w 3451663"/>
              <a:gd name="connsiteY6" fmla="*/ 1460500 h 146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51663" h="1460500">
                <a:moveTo>
                  <a:pt x="0" y="0"/>
                </a:moveTo>
                <a:lnTo>
                  <a:pt x="3451663" y="0"/>
                </a:lnTo>
                <a:lnTo>
                  <a:pt x="3451663" y="1460500"/>
                </a:lnTo>
                <a:lnTo>
                  <a:pt x="1813612" y="1460500"/>
                </a:lnTo>
                <a:lnTo>
                  <a:pt x="1725831" y="1372720"/>
                </a:lnTo>
                <a:lnTo>
                  <a:pt x="1638051" y="1460500"/>
                </a:lnTo>
                <a:lnTo>
                  <a:pt x="0" y="146050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30600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fr-FR" sz="2400" b="0" dirty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fr-CH" noProof="0" dirty="0"/>
              <a:t>Cliquer pour insérer du texte</a:t>
            </a:r>
            <a:endParaRPr lang="de-CH" noProof="0" dirty="0"/>
          </a:p>
        </p:txBody>
      </p:sp>
      <p:sp>
        <p:nvSpPr>
          <p:cNvPr id="14" name="Shape 362"/>
          <p:cNvSpPr/>
          <p:nvPr/>
        </p:nvSpPr>
        <p:spPr>
          <a:xfrm>
            <a:off x="5833836" y="970500"/>
            <a:ext cx="524328" cy="0"/>
          </a:xfrm>
          <a:prstGeom prst="line">
            <a:avLst/>
          </a:prstGeom>
          <a:ln w="635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/>
            </a:pPr>
            <a:endParaRPr dirty="0"/>
          </a:p>
        </p:txBody>
      </p:sp>
      <p:sp>
        <p:nvSpPr>
          <p:cNvPr id="15" name="Shape 356"/>
          <p:cNvSpPr/>
          <p:nvPr/>
        </p:nvSpPr>
        <p:spPr>
          <a:xfrm>
            <a:off x="567267" y="6356350"/>
            <a:ext cx="11057467" cy="0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/>
            </a:pPr>
            <a:endParaRPr lang="en-GB" dirty="0"/>
          </a:p>
        </p:txBody>
      </p:sp>
      <p:sp>
        <p:nvSpPr>
          <p:cNvPr id="23" name="Rectangle 22"/>
          <p:cNvSpPr/>
          <p:nvPr/>
        </p:nvSpPr>
        <p:spPr>
          <a:xfrm>
            <a:off x="11264733" y="6326612"/>
            <a:ext cx="360001" cy="35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Espace réservé du contenu 2"/>
          <p:cNvSpPr>
            <a:spLocks noGrp="1"/>
          </p:cNvSpPr>
          <p:nvPr>
            <p:ph idx="22" hasCustomPrompt="1"/>
          </p:nvPr>
        </p:nvSpPr>
        <p:spPr>
          <a:xfrm>
            <a:off x="4563165" y="3079623"/>
            <a:ext cx="3034378" cy="903700"/>
          </a:xfrm>
        </p:spPr>
        <p:txBody>
          <a:bodyPr vert="horz" wrap="square" lIns="0" tIns="36000" rIns="0" bIns="36000" rtlCol="0" anchor="t" anchorCtr="0">
            <a:spAutoFit/>
          </a:bodyPr>
          <a:lstStyle>
            <a:lvl1pPr algn="l">
              <a:defRPr lang="fr-FR" sz="1800" dirty="0"/>
            </a:lvl1pPr>
            <a:lvl2pPr algn="l">
              <a:defRPr lang="fr-FR" sz="1400" baseline="0" dirty="0"/>
            </a:lvl2pPr>
            <a:lvl3pPr algn="l">
              <a:buFont typeface="Symbol" panose="05050102010706020507" pitchFamily="18" charset="2"/>
              <a:buChar char="-"/>
              <a:defRPr lang="fr-FR" sz="1200" dirty="0"/>
            </a:lvl3pPr>
          </a:lstStyle>
          <a:p>
            <a:pPr marL="266700" lvl="0" indent="-266700" algn="just">
              <a:lnSpc>
                <a:spcPct val="100000"/>
              </a:lnSpc>
              <a:spcBef>
                <a:spcPts val="600"/>
              </a:spcBef>
            </a:pPr>
            <a:r>
              <a:rPr lang="fr-CH" noProof="0" dirty="0"/>
              <a:t>Texte niveau 1</a:t>
            </a:r>
          </a:p>
          <a:p>
            <a:pPr marL="506412" lvl="1" indent="-266700" algn="just">
              <a:lnSpc>
                <a:spcPct val="100000"/>
              </a:lnSpc>
              <a:spcBef>
                <a:spcPts val="600"/>
              </a:spcBef>
            </a:pPr>
            <a:r>
              <a:rPr lang="fr-CH" noProof="0" dirty="0"/>
              <a:t>Texte niveau 2</a:t>
            </a:r>
          </a:p>
          <a:p>
            <a:pPr marL="744537" lvl="2" indent="-266700" algn="just">
              <a:lnSpc>
                <a:spcPct val="100000"/>
              </a:lnSpc>
              <a:spcBef>
                <a:spcPts val="600"/>
              </a:spcBef>
            </a:pPr>
            <a:r>
              <a:rPr lang="fr-CH" noProof="0" dirty="0"/>
              <a:t>Texte niveau 3</a:t>
            </a:r>
          </a:p>
        </p:txBody>
      </p:sp>
      <p:sp>
        <p:nvSpPr>
          <p:cNvPr id="34" name="Espace réservé du contenu 2"/>
          <p:cNvSpPr>
            <a:spLocks noGrp="1"/>
          </p:cNvSpPr>
          <p:nvPr>
            <p:ph idx="23" hasCustomPrompt="1"/>
          </p:nvPr>
        </p:nvSpPr>
        <p:spPr>
          <a:xfrm>
            <a:off x="8390214" y="3079623"/>
            <a:ext cx="3034378" cy="903700"/>
          </a:xfrm>
        </p:spPr>
        <p:txBody>
          <a:bodyPr vert="horz" wrap="square" lIns="0" tIns="36000" rIns="0" bIns="36000" rtlCol="0" anchor="t" anchorCtr="0">
            <a:spAutoFit/>
          </a:bodyPr>
          <a:lstStyle>
            <a:lvl1pPr>
              <a:defRPr lang="fr-FR" sz="1800" dirty="0"/>
            </a:lvl1pPr>
            <a:lvl2pPr>
              <a:defRPr lang="fr-FR" sz="1400" baseline="0" dirty="0"/>
            </a:lvl2pPr>
            <a:lvl3pPr>
              <a:buFont typeface="Symbol" panose="05050102010706020507" pitchFamily="18" charset="2"/>
              <a:buChar char="-"/>
              <a:defRPr lang="fr-FR" sz="1200" dirty="0"/>
            </a:lvl3pPr>
          </a:lstStyle>
          <a:p>
            <a:pPr marL="266700" lvl="0" indent="-266700" algn="just">
              <a:lnSpc>
                <a:spcPct val="100000"/>
              </a:lnSpc>
              <a:spcBef>
                <a:spcPts val="600"/>
              </a:spcBef>
            </a:pPr>
            <a:r>
              <a:rPr lang="fr-CH" noProof="0" dirty="0"/>
              <a:t>Texte niveau 1</a:t>
            </a:r>
          </a:p>
          <a:p>
            <a:pPr marL="506412" lvl="1" indent="-266700" algn="just">
              <a:lnSpc>
                <a:spcPct val="100000"/>
              </a:lnSpc>
              <a:spcBef>
                <a:spcPts val="600"/>
              </a:spcBef>
            </a:pPr>
            <a:r>
              <a:rPr lang="fr-CH" noProof="0" dirty="0"/>
              <a:t>Texte niveau 2</a:t>
            </a:r>
          </a:p>
          <a:p>
            <a:pPr marL="744537" lvl="2" indent="-266700" algn="just">
              <a:lnSpc>
                <a:spcPct val="100000"/>
              </a:lnSpc>
              <a:spcBef>
                <a:spcPts val="600"/>
              </a:spcBef>
            </a:pPr>
            <a:r>
              <a:rPr lang="fr-CH" noProof="0" dirty="0"/>
              <a:t>Texte niveau 3</a:t>
            </a:r>
          </a:p>
        </p:txBody>
      </p:sp>
      <p:sp>
        <p:nvSpPr>
          <p:cNvPr id="25" name="Espace réservé du contenu 2"/>
          <p:cNvSpPr>
            <a:spLocks noGrp="1"/>
          </p:cNvSpPr>
          <p:nvPr>
            <p:ph idx="24" hasCustomPrompt="1"/>
          </p:nvPr>
        </p:nvSpPr>
        <p:spPr>
          <a:xfrm>
            <a:off x="767408" y="3091020"/>
            <a:ext cx="3034378" cy="934478"/>
          </a:xfrm>
        </p:spPr>
        <p:txBody>
          <a:bodyPr vert="horz" wrap="square" lIns="0" tIns="36000" rIns="0" bIns="36000" rtlCol="0" anchor="t" anchorCtr="0">
            <a:spAutoFit/>
          </a:bodyPr>
          <a:lstStyle>
            <a:lvl1pPr algn="l">
              <a:defRPr lang="fr-FR" sz="1800" baseline="0" dirty="0"/>
            </a:lvl1pPr>
            <a:lvl2pPr algn="l">
              <a:defRPr lang="fr-FR" sz="1400" baseline="0" dirty="0"/>
            </a:lvl2pPr>
            <a:lvl3pPr algn="l">
              <a:buFont typeface="Symbol" panose="05050102010706020507" pitchFamily="18" charset="2"/>
              <a:buChar char="-"/>
              <a:defRPr lang="fr-FR" sz="1200" dirty="0"/>
            </a:lvl3pPr>
          </a:lstStyle>
          <a:p>
            <a:pPr marL="266700" lvl="0" indent="-266700" algn="just">
              <a:lnSpc>
                <a:spcPct val="100000"/>
              </a:lnSpc>
              <a:spcBef>
                <a:spcPts val="600"/>
              </a:spcBef>
            </a:pPr>
            <a:r>
              <a:rPr lang="fr-CH" noProof="0" dirty="0"/>
              <a:t>Texte niveau 1</a:t>
            </a:r>
          </a:p>
          <a:p>
            <a:pPr marL="506412" lvl="1" indent="-266700" algn="just">
              <a:lnSpc>
                <a:spcPct val="100000"/>
              </a:lnSpc>
              <a:spcBef>
                <a:spcPts val="600"/>
              </a:spcBef>
            </a:pPr>
            <a:r>
              <a:rPr lang="fr-CH" noProof="0" dirty="0"/>
              <a:t>Texte niveau 2</a:t>
            </a:r>
          </a:p>
          <a:p>
            <a:pPr marL="744537" lvl="2" indent="-266700" algn="just">
              <a:lnSpc>
                <a:spcPct val="100000"/>
              </a:lnSpc>
              <a:spcBef>
                <a:spcPts val="600"/>
              </a:spcBef>
            </a:pPr>
            <a:r>
              <a:rPr lang="fr-CH" noProof="0" dirty="0"/>
              <a:t>Texte niveau 3</a:t>
            </a:r>
          </a:p>
        </p:txBody>
      </p:sp>
      <p:sp>
        <p:nvSpPr>
          <p:cNvPr id="27" name="Footer Placeholder 4">
            <a:extLst>
              <a:ext uri="{FF2B5EF4-FFF2-40B4-BE49-F238E27FC236}">
                <a16:creationId xmlns:a16="http://schemas.microsoft.com/office/drawing/2014/main" id="{A5CF1F87-C406-4DB0-8438-0450139C8B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3624" y="6453336"/>
            <a:ext cx="8741589" cy="268139"/>
          </a:xfrm>
          <a:prstGeom prst="rect">
            <a:avLst/>
          </a:prstGeom>
        </p:spPr>
        <p:txBody>
          <a:bodyPr vert="horz" lIns="91440" tIns="45720" rIns="180000" bIns="45720" rtlCol="0" anchor="ctr"/>
          <a:lstStyle>
            <a:lvl1pPr algn="r">
              <a:defRPr sz="9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9" name="Espace réservé du numéro de diapositive 5">
            <a:extLst>
              <a:ext uri="{FF2B5EF4-FFF2-40B4-BE49-F238E27FC236}">
                <a16:creationId xmlns:a16="http://schemas.microsoft.com/office/drawing/2014/main" id="{70AD05B0-0E45-4CF8-8FD9-0DDBF3CA03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64734" y="6453336"/>
            <a:ext cx="360000" cy="263014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lvl1pPr algn="ctr">
              <a:defRPr sz="9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611A8-AD70-48D8-813C-3083B56B3B20}" type="slidenum">
              <a:rPr lang="en-GB" smtClean="0"/>
              <a:t>‹#›</a:t>
            </a:fld>
            <a:endParaRPr lang="en-GB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8323D23-3E51-43C8-9F23-12E303E63DAB}"/>
              </a:ext>
            </a:extLst>
          </p:cNvPr>
          <p:cNvSpPr txBox="1">
            <a:spLocks/>
          </p:cNvSpPr>
          <p:nvPr/>
        </p:nvSpPr>
        <p:spPr>
          <a:xfrm>
            <a:off x="1403818" y="6453336"/>
            <a:ext cx="1955878" cy="268139"/>
          </a:xfrm>
          <a:prstGeom prst="rect">
            <a:avLst/>
          </a:prstGeom>
        </p:spPr>
        <p:txBody>
          <a:bodyPr vert="horz" lIns="91440" tIns="45720" rIns="180000" bIns="45720" rtlCol="0" anchor="ctr"/>
          <a:lstStyle>
            <a:defPPr>
              <a:defRPr lang="fr-FR"/>
            </a:defPPr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algn="l"/>
            <a:r>
              <a:rPr lang="en-GB" dirty="0"/>
              <a:t>copyright 2018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365BB6DC-DB47-4FEB-A49C-E11908B05F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267" y="6408658"/>
            <a:ext cx="725487" cy="37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02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 block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5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CDEE0">
              <a:alpha val="6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200">
                <a:solidFill>
                  <a:schemeClr val="accent5"/>
                </a:solidFill>
              </a:defRPr>
            </a:pPr>
            <a:endParaRPr lang="de-CH" noProof="0" dirty="0"/>
          </a:p>
        </p:txBody>
      </p:sp>
      <p:sp>
        <p:nvSpPr>
          <p:cNvPr id="17" name="Freeform 16"/>
          <p:cNvSpPr>
            <a:spLocks/>
          </p:cNvSpPr>
          <p:nvPr/>
        </p:nvSpPr>
        <p:spPr>
          <a:xfrm>
            <a:off x="6271001" y="1988840"/>
            <a:ext cx="5353200" cy="4011910"/>
          </a:xfrm>
          <a:custGeom>
            <a:avLst/>
            <a:gdLst>
              <a:gd name="connsiteX0" fmla="*/ 0 w 5322456"/>
              <a:gd name="connsiteY0" fmla="*/ 0 h 4324351"/>
              <a:gd name="connsiteX1" fmla="*/ 5322456 w 5322456"/>
              <a:gd name="connsiteY1" fmla="*/ 0 h 4324351"/>
              <a:gd name="connsiteX2" fmla="*/ 5322456 w 5322456"/>
              <a:gd name="connsiteY2" fmla="*/ 4324351 h 4324351"/>
              <a:gd name="connsiteX3" fmla="*/ 0 w 5322456"/>
              <a:gd name="connsiteY3" fmla="*/ 4324351 h 4324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22456" h="4324351">
                <a:moveTo>
                  <a:pt x="0" y="0"/>
                </a:moveTo>
                <a:lnTo>
                  <a:pt x="5322456" y="0"/>
                </a:lnTo>
                <a:lnTo>
                  <a:pt x="5322456" y="4324351"/>
                </a:lnTo>
                <a:lnTo>
                  <a:pt x="0" y="432435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CH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 bIns="108000"/>
          <a:lstStyle>
            <a:lvl1pPr>
              <a:defRPr/>
            </a:lvl1pPr>
          </a:lstStyle>
          <a:p>
            <a:pPr lvl="0"/>
            <a:r>
              <a:rPr lang="fr-CH" noProof="0" dirty="0"/>
              <a:t>Cliquer pour insérer un titre</a:t>
            </a:r>
            <a:endParaRPr lang="de-CH" noProof="0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5" hasCustomPrompt="1"/>
          </p:nvPr>
        </p:nvSpPr>
        <p:spPr>
          <a:xfrm>
            <a:off x="6271001" y="1346201"/>
            <a:ext cx="5353200" cy="1460500"/>
          </a:xfrm>
          <a:custGeom>
            <a:avLst/>
            <a:gdLst>
              <a:gd name="connsiteX0" fmla="*/ 0 w 5328804"/>
              <a:gd name="connsiteY0" fmla="*/ 0 h 1460500"/>
              <a:gd name="connsiteX1" fmla="*/ 5328804 w 5328804"/>
              <a:gd name="connsiteY1" fmla="*/ 0 h 1460500"/>
              <a:gd name="connsiteX2" fmla="*/ 5328804 w 5328804"/>
              <a:gd name="connsiteY2" fmla="*/ 1460500 h 1460500"/>
              <a:gd name="connsiteX3" fmla="*/ 2742655 w 5328804"/>
              <a:gd name="connsiteY3" fmla="*/ 1460500 h 1460500"/>
              <a:gd name="connsiteX4" fmla="*/ 2664402 w 5328804"/>
              <a:gd name="connsiteY4" fmla="*/ 1382248 h 1460500"/>
              <a:gd name="connsiteX5" fmla="*/ 2586150 w 5328804"/>
              <a:gd name="connsiteY5" fmla="*/ 1460500 h 1460500"/>
              <a:gd name="connsiteX6" fmla="*/ 0 w 5328804"/>
              <a:gd name="connsiteY6" fmla="*/ 1460500 h 146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28804" h="1460500">
                <a:moveTo>
                  <a:pt x="0" y="0"/>
                </a:moveTo>
                <a:lnTo>
                  <a:pt x="5328804" y="0"/>
                </a:lnTo>
                <a:lnTo>
                  <a:pt x="5328804" y="1460500"/>
                </a:lnTo>
                <a:lnTo>
                  <a:pt x="2742655" y="1460500"/>
                </a:lnTo>
                <a:lnTo>
                  <a:pt x="2664402" y="1382248"/>
                </a:lnTo>
                <a:lnTo>
                  <a:pt x="2586150" y="1460500"/>
                </a:lnTo>
                <a:lnTo>
                  <a:pt x="0" y="146050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30600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fr-FR" sz="2400" b="0" dirty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fr-CH" noProof="0" dirty="0"/>
              <a:t>Cliquer pour insérer du texte</a:t>
            </a:r>
            <a:endParaRPr lang="de-CH" noProof="0" dirty="0"/>
          </a:p>
        </p:txBody>
      </p:sp>
      <p:sp>
        <p:nvSpPr>
          <p:cNvPr id="27" name="Freeform 26"/>
          <p:cNvSpPr>
            <a:spLocks/>
          </p:cNvSpPr>
          <p:nvPr/>
        </p:nvSpPr>
        <p:spPr>
          <a:xfrm>
            <a:off x="569277" y="1988840"/>
            <a:ext cx="5353200" cy="4011910"/>
          </a:xfrm>
          <a:custGeom>
            <a:avLst/>
            <a:gdLst>
              <a:gd name="connsiteX0" fmla="*/ 0 w 5322456"/>
              <a:gd name="connsiteY0" fmla="*/ 0 h 4324351"/>
              <a:gd name="connsiteX1" fmla="*/ 5322456 w 5322456"/>
              <a:gd name="connsiteY1" fmla="*/ 0 h 4324351"/>
              <a:gd name="connsiteX2" fmla="*/ 5322456 w 5322456"/>
              <a:gd name="connsiteY2" fmla="*/ 4324351 h 4324351"/>
              <a:gd name="connsiteX3" fmla="*/ 0 w 5322456"/>
              <a:gd name="connsiteY3" fmla="*/ 4324351 h 4324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22456" h="4324351">
                <a:moveTo>
                  <a:pt x="0" y="0"/>
                </a:moveTo>
                <a:lnTo>
                  <a:pt x="5322456" y="0"/>
                </a:lnTo>
                <a:lnTo>
                  <a:pt x="5322456" y="4324351"/>
                </a:lnTo>
                <a:lnTo>
                  <a:pt x="0" y="432435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CH" noProof="0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6" hasCustomPrompt="1"/>
          </p:nvPr>
        </p:nvSpPr>
        <p:spPr>
          <a:xfrm>
            <a:off x="569277" y="1346201"/>
            <a:ext cx="5353200" cy="1460500"/>
          </a:xfrm>
          <a:custGeom>
            <a:avLst/>
            <a:gdLst>
              <a:gd name="connsiteX0" fmla="*/ 0 w 5328804"/>
              <a:gd name="connsiteY0" fmla="*/ 0 h 1460500"/>
              <a:gd name="connsiteX1" fmla="*/ 5328804 w 5328804"/>
              <a:gd name="connsiteY1" fmla="*/ 0 h 1460500"/>
              <a:gd name="connsiteX2" fmla="*/ 5328804 w 5328804"/>
              <a:gd name="connsiteY2" fmla="*/ 1460500 h 1460500"/>
              <a:gd name="connsiteX3" fmla="*/ 2742655 w 5328804"/>
              <a:gd name="connsiteY3" fmla="*/ 1460500 h 1460500"/>
              <a:gd name="connsiteX4" fmla="*/ 2664402 w 5328804"/>
              <a:gd name="connsiteY4" fmla="*/ 1382248 h 1460500"/>
              <a:gd name="connsiteX5" fmla="*/ 2586150 w 5328804"/>
              <a:gd name="connsiteY5" fmla="*/ 1460500 h 1460500"/>
              <a:gd name="connsiteX6" fmla="*/ 0 w 5328804"/>
              <a:gd name="connsiteY6" fmla="*/ 1460500 h 146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28804" h="1460500">
                <a:moveTo>
                  <a:pt x="0" y="0"/>
                </a:moveTo>
                <a:lnTo>
                  <a:pt x="5328804" y="0"/>
                </a:lnTo>
                <a:lnTo>
                  <a:pt x="5328804" y="1460500"/>
                </a:lnTo>
                <a:lnTo>
                  <a:pt x="2742655" y="1460500"/>
                </a:lnTo>
                <a:lnTo>
                  <a:pt x="2664402" y="1382248"/>
                </a:lnTo>
                <a:lnTo>
                  <a:pt x="2586150" y="1460500"/>
                </a:lnTo>
                <a:lnTo>
                  <a:pt x="0" y="146050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30600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fr-FR" sz="2400" b="0" dirty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fr-CH" noProof="0" dirty="0"/>
              <a:t>Cliquer pour insérer du texte</a:t>
            </a:r>
            <a:endParaRPr lang="de-CH" noProof="0" dirty="0"/>
          </a:p>
        </p:txBody>
      </p:sp>
      <p:sp>
        <p:nvSpPr>
          <p:cNvPr id="11" name="Shape 362"/>
          <p:cNvSpPr/>
          <p:nvPr/>
        </p:nvSpPr>
        <p:spPr>
          <a:xfrm>
            <a:off x="5833836" y="970500"/>
            <a:ext cx="524328" cy="0"/>
          </a:xfrm>
          <a:prstGeom prst="line">
            <a:avLst/>
          </a:prstGeom>
          <a:ln w="635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/>
            </a:pPr>
            <a:endParaRPr dirty="0"/>
          </a:p>
        </p:txBody>
      </p:sp>
      <p:sp>
        <p:nvSpPr>
          <p:cNvPr id="12" name="Shape 356"/>
          <p:cNvSpPr/>
          <p:nvPr/>
        </p:nvSpPr>
        <p:spPr>
          <a:xfrm>
            <a:off x="567267" y="6356350"/>
            <a:ext cx="11057467" cy="0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/>
            </a:pP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11264733" y="6326612"/>
            <a:ext cx="360001" cy="35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767408" y="3079748"/>
            <a:ext cx="4935794" cy="903700"/>
          </a:xfrm>
        </p:spPr>
        <p:txBody>
          <a:bodyPr vert="horz" wrap="square" lIns="0" tIns="36000" rIns="0" bIns="36000" rtlCol="0" anchor="t" anchorCtr="0">
            <a:spAutoFit/>
          </a:bodyPr>
          <a:lstStyle>
            <a:lvl1pPr>
              <a:defRPr lang="fr-FR" sz="1800" dirty="0"/>
            </a:lvl1pPr>
            <a:lvl2pPr>
              <a:defRPr lang="fr-FR" sz="1400" baseline="0" dirty="0"/>
            </a:lvl2pPr>
            <a:lvl3pPr>
              <a:defRPr lang="fr-FR" sz="1200" dirty="0"/>
            </a:lvl3pPr>
          </a:lstStyle>
          <a:p>
            <a:pPr marL="266700" lvl="0" indent="-266700" algn="just">
              <a:lnSpc>
                <a:spcPct val="100000"/>
              </a:lnSpc>
              <a:spcBef>
                <a:spcPts val="600"/>
              </a:spcBef>
            </a:pPr>
            <a:r>
              <a:rPr lang="de-CH" noProof="0" dirty="0"/>
              <a:t>Texte niveau 1</a:t>
            </a:r>
          </a:p>
          <a:p>
            <a:pPr marL="506412" lvl="1" indent="-266700" algn="just">
              <a:lnSpc>
                <a:spcPct val="100000"/>
              </a:lnSpc>
              <a:spcBef>
                <a:spcPts val="600"/>
              </a:spcBef>
            </a:pPr>
            <a:r>
              <a:rPr lang="de-CH" noProof="0" dirty="0"/>
              <a:t>Texte niveau 2</a:t>
            </a:r>
          </a:p>
          <a:p>
            <a:pPr marL="744537" lvl="2" indent="-266700" algn="just">
              <a:lnSpc>
                <a:spcPct val="100000"/>
              </a:lnSpc>
              <a:spcBef>
                <a:spcPts val="600"/>
              </a:spcBef>
            </a:pPr>
            <a:r>
              <a:rPr lang="de-CH" noProof="0" dirty="0"/>
              <a:t>Texte niveau 3</a:t>
            </a:r>
          </a:p>
        </p:txBody>
      </p:sp>
      <p:sp>
        <p:nvSpPr>
          <p:cNvPr id="25" name="Espace réservé du contenu 2"/>
          <p:cNvSpPr>
            <a:spLocks noGrp="1"/>
          </p:cNvSpPr>
          <p:nvPr>
            <p:ph idx="17" hasCustomPrompt="1"/>
          </p:nvPr>
        </p:nvSpPr>
        <p:spPr>
          <a:xfrm>
            <a:off x="6479704" y="3079748"/>
            <a:ext cx="4935794" cy="903700"/>
          </a:xfrm>
        </p:spPr>
        <p:txBody>
          <a:bodyPr vert="horz" wrap="square" lIns="0" tIns="36000" rIns="0" bIns="36000" rtlCol="0" anchor="t" anchorCtr="0">
            <a:spAutoFit/>
          </a:bodyPr>
          <a:lstStyle>
            <a:lvl1pPr>
              <a:defRPr lang="fr-FR" sz="1800" dirty="0"/>
            </a:lvl1pPr>
            <a:lvl2pPr>
              <a:defRPr lang="fr-FR" sz="1400" baseline="0" dirty="0"/>
            </a:lvl2pPr>
            <a:lvl3pPr>
              <a:buFont typeface="Symbol" panose="05050102010706020507" pitchFamily="18" charset="2"/>
              <a:buChar char="-"/>
              <a:defRPr lang="fr-FR" sz="1200" dirty="0"/>
            </a:lvl3pPr>
          </a:lstStyle>
          <a:p>
            <a:pPr marL="266700" lvl="0" indent="-266700" algn="just">
              <a:lnSpc>
                <a:spcPct val="100000"/>
              </a:lnSpc>
              <a:spcBef>
                <a:spcPts val="600"/>
              </a:spcBef>
            </a:pPr>
            <a:r>
              <a:rPr lang="de-CH" noProof="0" dirty="0"/>
              <a:t>Texte niveau 1</a:t>
            </a:r>
          </a:p>
          <a:p>
            <a:pPr marL="506412" lvl="1" indent="-266700" algn="just">
              <a:lnSpc>
                <a:spcPct val="100000"/>
              </a:lnSpc>
              <a:spcBef>
                <a:spcPts val="600"/>
              </a:spcBef>
            </a:pPr>
            <a:r>
              <a:rPr lang="de-CH" noProof="0" dirty="0"/>
              <a:t>Texte niveau 2</a:t>
            </a:r>
          </a:p>
          <a:p>
            <a:pPr marL="744537" lvl="2" indent="-266700" algn="just">
              <a:lnSpc>
                <a:spcPct val="100000"/>
              </a:lnSpc>
              <a:spcBef>
                <a:spcPts val="600"/>
              </a:spcBef>
            </a:pPr>
            <a:r>
              <a:rPr lang="de-CH" noProof="0" dirty="0"/>
              <a:t>Texte niveau 3</a:t>
            </a: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5D79FCCD-3274-46DC-854D-A04426082F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3624" y="6453336"/>
            <a:ext cx="8741589" cy="268139"/>
          </a:xfrm>
          <a:prstGeom prst="rect">
            <a:avLst/>
          </a:prstGeom>
        </p:spPr>
        <p:txBody>
          <a:bodyPr vert="horz" lIns="91440" tIns="45720" rIns="180000" bIns="45720" rtlCol="0" anchor="ctr"/>
          <a:lstStyle>
            <a:lvl1pPr algn="r">
              <a:defRPr sz="9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0" name="Espace réservé du numéro de diapositive 5">
            <a:extLst>
              <a:ext uri="{FF2B5EF4-FFF2-40B4-BE49-F238E27FC236}">
                <a16:creationId xmlns:a16="http://schemas.microsoft.com/office/drawing/2014/main" id="{FB4E85D1-29D0-4EF6-8CE7-CD62F8A8AE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64734" y="6453336"/>
            <a:ext cx="360000" cy="263014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lvl1pPr algn="ctr">
              <a:defRPr sz="9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611A8-AD70-48D8-813C-3083B56B3B20}" type="slidenum">
              <a:rPr lang="en-GB" smtClean="0"/>
              <a:t>‹#›</a:t>
            </a:fld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743E4D5-C1F5-4E0F-872E-EDBA18D057DE}"/>
              </a:ext>
            </a:extLst>
          </p:cNvPr>
          <p:cNvSpPr txBox="1">
            <a:spLocks/>
          </p:cNvSpPr>
          <p:nvPr/>
        </p:nvSpPr>
        <p:spPr>
          <a:xfrm>
            <a:off x="1403818" y="6453336"/>
            <a:ext cx="1955878" cy="268139"/>
          </a:xfrm>
          <a:prstGeom prst="rect">
            <a:avLst/>
          </a:prstGeom>
        </p:spPr>
        <p:txBody>
          <a:bodyPr vert="horz" lIns="91440" tIns="45720" rIns="180000" bIns="45720" rtlCol="0" anchor="ctr"/>
          <a:lstStyle>
            <a:defPPr>
              <a:defRPr lang="fr-FR"/>
            </a:defPPr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algn="l"/>
            <a:r>
              <a:rPr lang="en-GB" dirty="0"/>
              <a:t>copyright 2018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70E6A55B-233A-4E5F-81F3-B7FAE98E9B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267" y="6408658"/>
            <a:ext cx="725487" cy="37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5159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 block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5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CDEE0">
              <a:alpha val="6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200">
                <a:solidFill>
                  <a:schemeClr val="accent5"/>
                </a:solidFill>
              </a:defRPr>
            </a:pPr>
            <a:endParaRPr lang="fr-CH" noProof="0" dirty="0"/>
          </a:p>
        </p:txBody>
      </p:sp>
      <p:sp>
        <p:nvSpPr>
          <p:cNvPr id="11" name="Rectangle 10"/>
          <p:cNvSpPr/>
          <p:nvPr/>
        </p:nvSpPr>
        <p:spPr>
          <a:xfrm>
            <a:off x="568800" y="1619248"/>
            <a:ext cx="11055036" cy="438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 bIns="108000"/>
          <a:lstStyle>
            <a:lvl1pPr>
              <a:defRPr/>
            </a:lvl1pPr>
          </a:lstStyle>
          <a:p>
            <a:pPr lvl="0"/>
            <a:r>
              <a:rPr lang="fr-CH" noProof="0" dirty="0"/>
              <a:t>Cliquer pour insérer un titre</a:t>
            </a:r>
            <a:endParaRPr lang="de-CH" noProof="0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2" hasCustomPrompt="1"/>
          </p:nvPr>
        </p:nvSpPr>
        <p:spPr>
          <a:xfrm>
            <a:off x="565150" y="1346200"/>
            <a:ext cx="11061700" cy="1460500"/>
          </a:xfrm>
          <a:custGeom>
            <a:avLst/>
            <a:gdLst>
              <a:gd name="connsiteX0" fmla="*/ 0 w 10797862"/>
              <a:gd name="connsiteY0" fmla="*/ 0 h 1460500"/>
              <a:gd name="connsiteX1" fmla="*/ 2722516 w 10797862"/>
              <a:gd name="connsiteY1" fmla="*/ 0 h 1460500"/>
              <a:gd name="connsiteX2" fmla="*/ 2987675 w 10797862"/>
              <a:gd name="connsiteY2" fmla="*/ 0 h 1460500"/>
              <a:gd name="connsiteX3" fmla="*/ 7851776 w 10797862"/>
              <a:gd name="connsiteY3" fmla="*/ 0 h 1460500"/>
              <a:gd name="connsiteX4" fmla="*/ 8078837 w 10797862"/>
              <a:gd name="connsiteY4" fmla="*/ 0 h 1460500"/>
              <a:gd name="connsiteX5" fmla="*/ 10797862 w 10797862"/>
              <a:gd name="connsiteY5" fmla="*/ 0 h 1460500"/>
              <a:gd name="connsiteX6" fmla="*/ 10797862 w 10797862"/>
              <a:gd name="connsiteY6" fmla="*/ 1460500 h 1460500"/>
              <a:gd name="connsiteX7" fmla="*/ 8078837 w 10797862"/>
              <a:gd name="connsiteY7" fmla="*/ 1460500 h 1460500"/>
              <a:gd name="connsiteX8" fmla="*/ 7851776 w 10797862"/>
              <a:gd name="connsiteY8" fmla="*/ 1460500 h 1460500"/>
              <a:gd name="connsiteX9" fmla="*/ 5478929 w 10797862"/>
              <a:gd name="connsiteY9" fmla="*/ 1460500 h 1460500"/>
              <a:gd name="connsiteX10" fmla="*/ 5400675 w 10797862"/>
              <a:gd name="connsiteY10" fmla="*/ 1382247 h 1460500"/>
              <a:gd name="connsiteX11" fmla="*/ 5322422 w 10797862"/>
              <a:gd name="connsiteY11" fmla="*/ 1460500 h 1460500"/>
              <a:gd name="connsiteX12" fmla="*/ 2987675 w 10797862"/>
              <a:gd name="connsiteY12" fmla="*/ 1460500 h 1460500"/>
              <a:gd name="connsiteX13" fmla="*/ 2722516 w 10797862"/>
              <a:gd name="connsiteY13" fmla="*/ 1460500 h 1460500"/>
              <a:gd name="connsiteX14" fmla="*/ 0 w 10797862"/>
              <a:gd name="connsiteY14" fmla="*/ 1460500 h 146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0797862" h="1460500">
                <a:moveTo>
                  <a:pt x="0" y="0"/>
                </a:moveTo>
                <a:lnTo>
                  <a:pt x="2722516" y="0"/>
                </a:lnTo>
                <a:lnTo>
                  <a:pt x="2987675" y="0"/>
                </a:lnTo>
                <a:lnTo>
                  <a:pt x="7851776" y="0"/>
                </a:lnTo>
                <a:lnTo>
                  <a:pt x="8078837" y="0"/>
                </a:lnTo>
                <a:lnTo>
                  <a:pt x="10797862" y="0"/>
                </a:lnTo>
                <a:lnTo>
                  <a:pt x="10797862" y="1460500"/>
                </a:lnTo>
                <a:lnTo>
                  <a:pt x="8078837" y="1460500"/>
                </a:lnTo>
                <a:lnTo>
                  <a:pt x="7851776" y="1460500"/>
                </a:lnTo>
                <a:lnTo>
                  <a:pt x="5478929" y="1460500"/>
                </a:lnTo>
                <a:lnTo>
                  <a:pt x="5400675" y="1382247"/>
                </a:lnTo>
                <a:lnTo>
                  <a:pt x="5322422" y="1460500"/>
                </a:lnTo>
                <a:lnTo>
                  <a:pt x="2987675" y="1460500"/>
                </a:lnTo>
                <a:lnTo>
                  <a:pt x="2722516" y="1460500"/>
                </a:lnTo>
                <a:lnTo>
                  <a:pt x="0" y="146050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30600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fr-FR" sz="2400" b="0" dirty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fr-CH" noProof="0" dirty="0"/>
              <a:t>Cliquer pour insérer du texte</a:t>
            </a:r>
            <a:endParaRPr lang="de-CH" noProof="0" dirty="0"/>
          </a:p>
        </p:txBody>
      </p:sp>
      <p:sp>
        <p:nvSpPr>
          <p:cNvPr id="9" name="Shape 362"/>
          <p:cNvSpPr/>
          <p:nvPr/>
        </p:nvSpPr>
        <p:spPr>
          <a:xfrm>
            <a:off x="5833836" y="970500"/>
            <a:ext cx="524328" cy="0"/>
          </a:xfrm>
          <a:prstGeom prst="line">
            <a:avLst/>
          </a:prstGeom>
          <a:ln w="635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/>
            </a:pPr>
            <a:endParaRPr dirty="0"/>
          </a:p>
        </p:txBody>
      </p:sp>
      <p:sp>
        <p:nvSpPr>
          <p:cNvPr id="10" name="Shape 356"/>
          <p:cNvSpPr/>
          <p:nvPr/>
        </p:nvSpPr>
        <p:spPr>
          <a:xfrm>
            <a:off x="567267" y="6356350"/>
            <a:ext cx="11057467" cy="0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/>
            </a:pP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11264733" y="6326612"/>
            <a:ext cx="360001" cy="35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767408" y="3079748"/>
            <a:ext cx="10657184" cy="903700"/>
          </a:xfrm>
        </p:spPr>
        <p:txBody>
          <a:bodyPr vert="horz" wrap="square" lIns="0" tIns="36000" rIns="0" bIns="36000" rtlCol="0" anchor="t" anchorCtr="0">
            <a:spAutoFit/>
          </a:bodyPr>
          <a:lstStyle>
            <a:lvl1pPr>
              <a:defRPr lang="fr-FR" sz="1800" dirty="0"/>
            </a:lvl1pPr>
            <a:lvl2pPr>
              <a:defRPr lang="fr-FR" sz="1400" baseline="0" dirty="0"/>
            </a:lvl2pPr>
            <a:lvl3pPr>
              <a:buFont typeface="Symbol" panose="05050102010706020507" pitchFamily="18" charset="2"/>
              <a:buChar char="-"/>
              <a:defRPr lang="fr-FR" sz="1200" dirty="0"/>
            </a:lvl3pPr>
          </a:lstStyle>
          <a:p>
            <a:pPr marL="266700" lvl="0" indent="-266700" algn="just">
              <a:lnSpc>
                <a:spcPct val="100000"/>
              </a:lnSpc>
              <a:spcBef>
                <a:spcPts val="600"/>
              </a:spcBef>
            </a:pPr>
            <a:r>
              <a:rPr lang="de-CH" noProof="0" dirty="0"/>
              <a:t>Texte niveau 1</a:t>
            </a:r>
          </a:p>
          <a:p>
            <a:pPr marL="506412" lvl="1" indent="-266700" algn="just">
              <a:lnSpc>
                <a:spcPct val="100000"/>
              </a:lnSpc>
              <a:spcBef>
                <a:spcPts val="600"/>
              </a:spcBef>
            </a:pPr>
            <a:r>
              <a:rPr lang="de-CH" noProof="0" dirty="0"/>
              <a:t>Texte niveau 2</a:t>
            </a:r>
          </a:p>
          <a:p>
            <a:pPr marL="744537" lvl="2" indent="-266700" algn="just">
              <a:lnSpc>
                <a:spcPct val="100000"/>
              </a:lnSpc>
              <a:spcBef>
                <a:spcPts val="600"/>
              </a:spcBef>
            </a:pPr>
            <a:r>
              <a:rPr lang="de-CH" noProof="0" dirty="0"/>
              <a:t>Texte niveau 3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2FC4A22D-0D46-46F1-8376-633504A9E2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3624" y="6453336"/>
            <a:ext cx="8741589" cy="268139"/>
          </a:xfrm>
          <a:prstGeom prst="rect">
            <a:avLst/>
          </a:prstGeom>
        </p:spPr>
        <p:txBody>
          <a:bodyPr vert="horz" lIns="91440" tIns="45720" rIns="180000" bIns="45720" rtlCol="0" anchor="ctr"/>
          <a:lstStyle>
            <a:lvl1pPr algn="r">
              <a:defRPr sz="9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E5E5A87F-A430-4D5C-9B5C-1E7DA0F620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64734" y="6453336"/>
            <a:ext cx="360000" cy="263014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lvl1pPr algn="ctr">
              <a:defRPr sz="9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611A8-AD70-48D8-813C-3083B56B3B20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3866A2C-A152-4BAA-9310-9707D5A0CB92}"/>
              </a:ext>
            </a:extLst>
          </p:cNvPr>
          <p:cNvSpPr txBox="1">
            <a:spLocks/>
          </p:cNvSpPr>
          <p:nvPr/>
        </p:nvSpPr>
        <p:spPr>
          <a:xfrm>
            <a:off x="1403818" y="6453336"/>
            <a:ext cx="1955878" cy="268139"/>
          </a:xfrm>
          <a:prstGeom prst="rect">
            <a:avLst/>
          </a:prstGeom>
        </p:spPr>
        <p:txBody>
          <a:bodyPr vert="horz" lIns="91440" tIns="45720" rIns="180000" bIns="45720" rtlCol="0" anchor="ctr"/>
          <a:lstStyle>
            <a:defPPr>
              <a:defRPr lang="fr-FR"/>
            </a:defPPr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algn="l"/>
            <a:r>
              <a:rPr lang="en-GB" dirty="0"/>
              <a:t>copyright 2018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689BE8CB-08A4-4CD9-8667-3EC1F01694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267" y="6408658"/>
            <a:ext cx="725487" cy="37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8193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meli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5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CDEE0">
              <a:alpha val="6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200">
                <a:solidFill>
                  <a:schemeClr val="accent5"/>
                </a:solidFill>
              </a:defRPr>
            </a:pPr>
            <a:endParaRPr lang="fr-CH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 bIns="108000"/>
          <a:lstStyle>
            <a:lvl1pPr>
              <a:defRPr/>
            </a:lvl1pPr>
          </a:lstStyle>
          <a:p>
            <a:pPr lvl="0"/>
            <a:r>
              <a:rPr lang="fr-CH" noProof="0" dirty="0"/>
              <a:t>Cliquer pour insérer un titre</a:t>
            </a:r>
            <a:endParaRPr lang="de-CH" noProof="0" dirty="0"/>
          </a:p>
        </p:txBody>
      </p:sp>
      <p:sp>
        <p:nvSpPr>
          <p:cNvPr id="8" name="Rectangle 7"/>
          <p:cNvSpPr/>
          <p:nvPr/>
        </p:nvSpPr>
        <p:spPr>
          <a:xfrm>
            <a:off x="565149" y="2082800"/>
            <a:ext cx="11071225" cy="391922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CH" noProof="0" dirty="0"/>
          </a:p>
        </p:txBody>
      </p:sp>
      <p:sp>
        <p:nvSpPr>
          <p:cNvPr id="9" name="Shape 362"/>
          <p:cNvSpPr/>
          <p:nvPr/>
        </p:nvSpPr>
        <p:spPr>
          <a:xfrm>
            <a:off x="5833836" y="970500"/>
            <a:ext cx="524328" cy="0"/>
          </a:xfrm>
          <a:prstGeom prst="line">
            <a:avLst/>
          </a:prstGeom>
          <a:ln w="635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/>
            </a:pPr>
            <a:endParaRPr dirty="0"/>
          </a:p>
        </p:txBody>
      </p:sp>
      <p:sp>
        <p:nvSpPr>
          <p:cNvPr id="11" name="Shape 356"/>
          <p:cNvSpPr/>
          <p:nvPr/>
        </p:nvSpPr>
        <p:spPr>
          <a:xfrm>
            <a:off x="567267" y="6356350"/>
            <a:ext cx="11057467" cy="0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/>
            </a:pP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11264733" y="6326612"/>
            <a:ext cx="360001" cy="35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Espace réservé du texte 2"/>
          <p:cNvSpPr>
            <a:spLocks noGrp="1"/>
          </p:cNvSpPr>
          <p:nvPr>
            <p:ph idx="1" hasCustomPrompt="1"/>
          </p:nvPr>
        </p:nvSpPr>
        <p:spPr>
          <a:xfrm>
            <a:off x="567267" y="2503920"/>
            <a:ext cx="11057467" cy="1098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 marL="835025" indent="-228600" algn="l" defTabSz="914400" rtl="0" eaLnBrk="1" latinLnBrk="0" hangingPunct="1">
              <a:lnSpc>
                <a:spcPct val="90000"/>
              </a:lnSpc>
              <a:spcBef>
                <a:spcPts val="900"/>
              </a:spcBef>
              <a:buClr>
                <a:srgbClr val="C4C8CB"/>
              </a:buClr>
              <a:buSzPct val="100000"/>
              <a:buFont typeface="Segoe UI" panose="020B0502040204020203" pitchFamily="34" charset="0"/>
              <a:buChar char="–"/>
              <a:tabLst/>
              <a:defRPr lang="en-US" dirty="0" smtClean="0"/>
            </a:lvl3pPr>
          </a:lstStyle>
          <a:p>
            <a:r>
              <a:rPr lang="fr-CH" noProof="0" dirty="0"/>
              <a:t>Texte niveau 1</a:t>
            </a:r>
          </a:p>
          <a:p>
            <a:pPr lvl="1"/>
            <a:r>
              <a:rPr lang="fr-CH" noProof="0" dirty="0"/>
              <a:t>Texte niveau 2</a:t>
            </a:r>
          </a:p>
          <a:p>
            <a:pPr marL="835025" lvl="2" indent="-228600" algn="l" defTabSz="914400" rtl="0" eaLnBrk="1" latinLnBrk="0" hangingPunct="1">
              <a:lnSpc>
                <a:spcPct val="90000"/>
              </a:lnSpc>
              <a:spcBef>
                <a:spcPts val="900"/>
              </a:spcBef>
              <a:buClr>
                <a:srgbClr val="C4C8CB"/>
              </a:buClr>
              <a:buSzPct val="100000"/>
              <a:buFont typeface="Segoe UI" panose="020B0502040204020203" pitchFamily="34" charset="0"/>
              <a:buChar char="–"/>
              <a:tabLst/>
            </a:pPr>
            <a:r>
              <a:rPr lang="fr-CH" noProof="0" dirty="0"/>
              <a:t>Texte niveau 3</a:t>
            </a: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2BB0534A-A7E8-40BD-8A30-8DD3B695C7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3624" y="6453336"/>
            <a:ext cx="8741589" cy="268139"/>
          </a:xfrm>
          <a:prstGeom prst="rect">
            <a:avLst/>
          </a:prstGeom>
        </p:spPr>
        <p:txBody>
          <a:bodyPr vert="horz" lIns="91440" tIns="45720" rIns="180000" bIns="45720" rtlCol="0" anchor="ctr"/>
          <a:lstStyle>
            <a:lvl1pPr algn="r">
              <a:defRPr sz="9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55DC8825-6E3F-47BA-BA96-4782D4C68D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64734" y="6453336"/>
            <a:ext cx="360000" cy="263014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lvl1pPr algn="ctr">
              <a:defRPr sz="9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611A8-AD70-48D8-813C-3083B56B3B20}" type="slidenum">
              <a:rPr lang="en-GB" smtClean="0"/>
              <a:t>‹#›</a:t>
            </a:fld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0808B9C-AFF4-4B6F-972F-8C558056499F}"/>
              </a:ext>
            </a:extLst>
          </p:cNvPr>
          <p:cNvSpPr txBox="1">
            <a:spLocks/>
          </p:cNvSpPr>
          <p:nvPr/>
        </p:nvSpPr>
        <p:spPr>
          <a:xfrm>
            <a:off x="1403818" y="6453336"/>
            <a:ext cx="1955878" cy="268139"/>
          </a:xfrm>
          <a:prstGeom prst="rect">
            <a:avLst/>
          </a:prstGeom>
        </p:spPr>
        <p:txBody>
          <a:bodyPr vert="horz" lIns="91440" tIns="45720" rIns="180000" bIns="45720" rtlCol="0" anchor="ctr"/>
          <a:lstStyle>
            <a:defPPr>
              <a:defRPr lang="fr-FR"/>
            </a:defPPr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algn="l"/>
            <a:r>
              <a:rPr lang="en-GB" dirty="0"/>
              <a:t>copyright 2018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C675AE55-A2F4-4F78-8C19-4C5F3624C0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267" y="6408658"/>
            <a:ext cx="725487" cy="37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807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Grey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5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CDEE0">
              <a:alpha val="6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200">
                <a:solidFill>
                  <a:schemeClr val="accent5"/>
                </a:solidFill>
              </a:defRPr>
            </a:pPr>
            <a:endParaRPr lang="fr-CH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 bIns="108000"/>
          <a:lstStyle>
            <a:lvl1pPr>
              <a:defRPr/>
            </a:lvl1pPr>
          </a:lstStyle>
          <a:p>
            <a:pPr lvl="0"/>
            <a:r>
              <a:rPr lang="fr-CH" noProof="0" dirty="0"/>
              <a:t>Cliquer pour insérer un titre</a:t>
            </a:r>
            <a:endParaRPr lang="de-CH" noProof="0" dirty="0"/>
          </a:p>
        </p:txBody>
      </p:sp>
      <p:sp>
        <p:nvSpPr>
          <p:cNvPr id="8" name="Rectangle 7"/>
          <p:cNvSpPr/>
          <p:nvPr/>
        </p:nvSpPr>
        <p:spPr>
          <a:xfrm>
            <a:off x="567266" y="1346201"/>
            <a:ext cx="11069108" cy="50037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CH" noProof="0" dirty="0"/>
          </a:p>
        </p:txBody>
      </p:sp>
      <p:sp>
        <p:nvSpPr>
          <p:cNvPr id="9" name="Shape 362"/>
          <p:cNvSpPr/>
          <p:nvPr/>
        </p:nvSpPr>
        <p:spPr>
          <a:xfrm>
            <a:off x="5833836" y="970500"/>
            <a:ext cx="524328" cy="0"/>
          </a:xfrm>
          <a:prstGeom prst="line">
            <a:avLst/>
          </a:prstGeom>
          <a:ln w="635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/>
            </a:pPr>
            <a:endParaRPr dirty="0"/>
          </a:p>
        </p:txBody>
      </p:sp>
      <p:sp>
        <p:nvSpPr>
          <p:cNvPr id="11" name="Shape 356"/>
          <p:cNvSpPr/>
          <p:nvPr/>
        </p:nvSpPr>
        <p:spPr>
          <a:xfrm>
            <a:off x="567267" y="6356350"/>
            <a:ext cx="11057467" cy="0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/>
            </a:pP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11264733" y="6326612"/>
            <a:ext cx="360001" cy="35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Espace réservé du texte 2"/>
          <p:cNvSpPr>
            <a:spLocks noGrp="1"/>
          </p:cNvSpPr>
          <p:nvPr>
            <p:ph idx="1" hasCustomPrompt="1"/>
          </p:nvPr>
        </p:nvSpPr>
        <p:spPr>
          <a:xfrm>
            <a:off x="567267" y="1844824"/>
            <a:ext cx="11057467" cy="1098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 marL="835025" indent="-228600" algn="l" defTabSz="914400" rtl="0" eaLnBrk="1" latinLnBrk="0" hangingPunct="1">
              <a:lnSpc>
                <a:spcPct val="90000"/>
              </a:lnSpc>
              <a:spcBef>
                <a:spcPts val="900"/>
              </a:spcBef>
              <a:buClr>
                <a:srgbClr val="C4C8CB"/>
              </a:buClr>
              <a:buSzPct val="100000"/>
              <a:buFont typeface="Segoe UI" panose="020B0502040204020203" pitchFamily="34" charset="0"/>
              <a:buChar char="–"/>
              <a:tabLst/>
              <a:defRPr lang="en-US" dirty="0" smtClean="0"/>
            </a:lvl3pPr>
          </a:lstStyle>
          <a:p>
            <a:r>
              <a:rPr lang="fr-CH" noProof="0" dirty="0"/>
              <a:t>Texte niveau 1</a:t>
            </a:r>
          </a:p>
          <a:p>
            <a:pPr lvl="1"/>
            <a:r>
              <a:rPr lang="fr-CH" noProof="0" dirty="0"/>
              <a:t>Texte niveau 2</a:t>
            </a:r>
          </a:p>
          <a:p>
            <a:pPr marL="835025" lvl="2" indent="-228600" algn="l" defTabSz="914400" rtl="0" eaLnBrk="1" latinLnBrk="0" hangingPunct="1">
              <a:lnSpc>
                <a:spcPct val="90000"/>
              </a:lnSpc>
              <a:spcBef>
                <a:spcPts val="900"/>
              </a:spcBef>
              <a:buClr>
                <a:srgbClr val="C4C8CB"/>
              </a:buClr>
              <a:buSzPct val="100000"/>
              <a:buFont typeface="Segoe UI" panose="020B0502040204020203" pitchFamily="34" charset="0"/>
              <a:buChar char="–"/>
              <a:tabLst/>
            </a:pPr>
            <a:r>
              <a:rPr lang="fr-CH" noProof="0" dirty="0"/>
              <a:t>Texte niveau 3</a:t>
            </a: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5559781D-345E-4728-A879-F34B5A3CF6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3624" y="6453336"/>
            <a:ext cx="8741589" cy="268139"/>
          </a:xfrm>
          <a:prstGeom prst="rect">
            <a:avLst/>
          </a:prstGeom>
        </p:spPr>
        <p:txBody>
          <a:bodyPr vert="horz" lIns="91440" tIns="45720" rIns="180000" bIns="45720" rtlCol="0" anchor="ctr"/>
          <a:lstStyle>
            <a:lvl1pPr algn="r">
              <a:defRPr sz="9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0413CE8C-FFF3-4883-94FE-0CB3B028CF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64734" y="6453336"/>
            <a:ext cx="360000" cy="263014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lvl1pPr algn="ctr">
              <a:defRPr sz="9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611A8-AD70-48D8-813C-3083B56B3B20}" type="slidenum">
              <a:rPr lang="en-GB" smtClean="0"/>
              <a:t>‹#›</a:t>
            </a:fld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E55C01B-B677-4591-A743-73569F68CCEF}"/>
              </a:ext>
            </a:extLst>
          </p:cNvPr>
          <p:cNvSpPr txBox="1">
            <a:spLocks/>
          </p:cNvSpPr>
          <p:nvPr/>
        </p:nvSpPr>
        <p:spPr>
          <a:xfrm>
            <a:off x="1403818" y="6453336"/>
            <a:ext cx="1955878" cy="268139"/>
          </a:xfrm>
          <a:prstGeom prst="rect">
            <a:avLst/>
          </a:prstGeom>
        </p:spPr>
        <p:txBody>
          <a:bodyPr vert="horz" lIns="91440" tIns="45720" rIns="180000" bIns="45720" rtlCol="0" anchor="ctr"/>
          <a:lstStyle>
            <a:defPPr>
              <a:defRPr lang="fr-FR"/>
            </a:defPPr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algn="l"/>
            <a:r>
              <a:rPr lang="en-GB" dirty="0"/>
              <a:t>copyright 2018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F1F935CF-E06D-44B6-83DD-37C8F600CF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267" y="6408658"/>
            <a:ext cx="725487" cy="37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9872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/>
          <p:cNvPicPr>
            <a:picLocks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3" name="dots_60_chapter.png"/>
          <p:cNvPicPr>
            <a:picLocks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7867" y="-27384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>
          <a:xfrm>
            <a:off x="2008882" y="1465398"/>
            <a:ext cx="8501956" cy="559785"/>
          </a:xfrm>
        </p:spPr>
        <p:txBody>
          <a:bodyPr>
            <a:normAutofit/>
          </a:bodyPr>
          <a:lstStyle>
            <a:lvl1pPr marL="901700" indent="0" algn="l">
              <a:defRPr sz="2400" baseline="0"/>
            </a:lvl1pPr>
          </a:lstStyle>
          <a:p>
            <a:r>
              <a:rPr lang="fr-CH" noProof="0" dirty="0"/>
              <a:t>Cliquer pour insérer le titre du sommaire</a:t>
            </a:r>
            <a:endParaRPr lang="de-CH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>
          <a:xfrm>
            <a:off x="1890344" y="2731129"/>
            <a:ext cx="8829676" cy="3505200"/>
          </a:xfrm>
        </p:spPr>
        <p:txBody>
          <a:bodyPr tIns="0" bIns="0">
            <a:normAutofit/>
          </a:bodyPr>
          <a:lstStyle>
            <a:lvl1pPr marL="998538" marR="0" indent="-582613" algn="l" defTabSz="914400" rtl="0" eaLnBrk="1" fontAlgn="auto" latinLnBrk="0" hangingPunct="1">
              <a:lnSpc>
                <a:spcPct val="110000"/>
              </a:lnSpc>
              <a:spcBef>
                <a:spcPts val="135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Segoe UI" panose="020B0502040204020203" pitchFamily="34" charset="0"/>
              <a:buChar char="―"/>
              <a:tabLst>
                <a:tab pos="8612188" algn="r"/>
              </a:tabLst>
              <a:defRPr sz="2000" b="0" baseline="0"/>
            </a:lvl1pPr>
            <a:lvl2pPr marL="449263" indent="-449263">
              <a:spcBef>
                <a:spcPts val="1200"/>
              </a:spcBef>
              <a:buSzPct val="65000"/>
              <a:buFont typeface="Segoe UI" panose="020B0502040204020203" pitchFamily="34" charset="0"/>
              <a:buChar char="—"/>
              <a:defRPr sz="2400"/>
            </a:lvl2pPr>
            <a:lvl3pPr marL="449263" indent="-449263">
              <a:spcBef>
                <a:spcPts val="1200"/>
              </a:spcBef>
              <a:buSzPct val="65000"/>
              <a:buFont typeface="Segoe UI" panose="020B0502040204020203" pitchFamily="34" charset="0"/>
              <a:buChar char="—"/>
              <a:defRPr sz="2400"/>
            </a:lvl3pPr>
            <a:lvl4pPr marL="449263" indent="-449263">
              <a:spcBef>
                <a:spcPts val="1200"/>
              </a:spcBef>
              <a:buSzPct val="65000"/>
              <a:buFont typeface="Segoe UI" panose="020B0502040204020203" pitchFamily="34" charset="0"/>
              <a:buChar char="—"/>
              <a:defRPr sz="2400"/>
            </a:lvl4pPr>
            <a:lvl5pPr marL="449263" indent="-449263">
              <a:spcBef>
                <a:spcPts val="1200"/>
              </a:spcBef>
              <a:buSzPct val="65000"/>
              <a:buFont typeface="Segoe UI" panose="020B0502040204020203" pitchFamily="34" charset="0"/>
              <a:buChar char="—"/>
              <a:defRPr sz="2400"/>
            </a:lvl5pPr>
          </a:lstStyle>
          <a:p>
            <a:pPr lvl="0"/>
            <a:r>
              <a:rPr lang="fr-CH" noProof="0" dirty="0"/>
              <a:t>Premier chapitre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>
          <a:xfrm>
            <a:off x="1752233" y="2731128"/>
            <a:ext cx="475192" cy="3473347"/>
          </a:xfrm>
        </p:spPr>
        <p:txBody>
          <a:bodyPr tIns="72000" anchor="t">
            <a:normAutofit/>
          </a:bodyPr>
          <a:lstStyle>
            <a:lvl1pPr marL="0" indent="0" algn="ctr">
              <a:lnSpc>
                <a:spcPct val="110000"/>
              </a:lnSpc>
              <a:spcBef>
                <a:spcPts val="1900"/>
              </a:spcBef>
              <a:buNone/>
              <a:defRPr sz="1600" b="0">
                <a:latin typeface="+mn-lt"/>
              </a:defRPr>
            </a:lvl1pPr>
          </a:lstStyle>
          <a:p>
            <a:pPr lvl="0"/>
            <a:r>
              <a:rPr lang="fr-CH" noProof="0" dirty="0"/>
              <a:t>1</a:t>
            </a:r>
          </a:p>
        </p:txBody>
      </p:sp>
      <p:sp>
        <p:nvSpPr>
          <p:cNvPr id="9" name="Rectangle 8"/>
          <p:cNvSpPr/>
          <p:nvPr/>
        </p:nvSpPr>
        <p:spPr>
          <a:xfrm>
            <a:off x="12288688" y="35413"/>
            <a:ext cx="2347068" cy="1169551"/>
          </a:xfrm>
          <a:prstGeom prst="rect">
            <a:avLst/>
          </a:prstGeom>
          <a:solidFill>
            <a:srgbClr val="FFFF00">
              <a:alpha val="8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lang="fr-CH" sz="1000" noProof="0" dirty="0">
                <a:solidFill>
                  <a:srgbClr val="595959"/>
                </a:solidFill>
              </a:rPr>
              <a:t>Il y a deux zones de textes: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sz="1000" noProof="0" dirty="0">
                <a:solidFill>
                  <a:srgbClr val="595959"/>
                </a:solidFill>
              </a:rPr>
              <a:t>La première est prévue pour le numéro du chapitre.</a:t>
            </a:r>
            <a:r>
              <a:rPr lang="fr-CH" sz="1000" baseline="0" noProof="0" dirty="0">
                <a:solidFill>
                  <a:srgbClr val="595959"/>
                </a:solidFill>
              </a:rPr>
              <a:t> Clic “Enter” entre chaque numéro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sz="1000" baseline="0" noProof="0" dirty="0">
                <a:solidFill>
                  <a:srgbClr val="595959"/>
                </a:solidFill>
              </a:rPr>
              <a:t>La deuxième zone est prévu pour les noms des chapitres. Clic “Enter” entre chaque ligne de chapitre</a:t>
            </a:r>
            <a:endParaRPr lang="fr-CH" sz="1000" noProof="0" dirty="0">
              <a:solidFill>
                <a:srgbClr val="595959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288687" y="1465398"/>
            <a:ext cx="2347069" cy="5016758"/>
          </a:xfrm>
          <a:prstGeom prst="rect">
            <a:avLst/>
          </a:prstGeom>
          <a:solidFill>
            <a:srgbClr val="FFFF00">
              <a:alpha val="8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lang="fr-CH" sz="1000" b="1" baseline="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Pour générer automatiquement les slides de chapitre, il y a 3 possibilités:</a:t>
            </a:r>
            <a:endParaRPr lang="fr-CH" sz="1000" b="1" noProof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fr-CH" sz="1000" noProof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CH" sz="10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Clic sur “VIEW” &gt; “MACRO” </a:t>
            </a:r>
          </a:p>
          <a:p>
            <a:pPr marL="228600" indent="-228600">
              <a:buFont typeface="+mj-lt"/>
              <a:buAutoNum type="arabicPeriod"/>
            </a:pPr>
            <a:r>
              <a:rPr lang="fr-CH" sz="1000" b="1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Pour générer</a:t>
            </a:r>
            <a:r>
              <a:rPr lang="fr-CH" sz="1000" b="1" baseline="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tous les slides de chapitre en même temps</a:t>
            </a:r>
            <a:r>
              <a:rPr lang="fr-CH" sz="10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&gt; Choisir “</a:t>
            </a:r>
            <a:r>
              <a:rPr lang="fr-CH" sz="1000" noProof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CreateAllChapterTitleSlides</a:t>
            </a:r>
            <a:r>
              <a:rPr lang="fr-CH" sz="10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 &gt; Insérer le nombre total des slides de chapitre</a:t>
            </a:r>
            <a:r>
              <a:rPr lang="fr-CH" sz="1000" baseline="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&gt; </a:t>
            </a:r>
            <a:r>
              <a:rPr lang="fr-CH" sz="10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RUN</a:t>
            </a:r>
          </a:p>
          <a:p>
            <a:pPr marL="228600" indent="-228600">
              <a:buFont typeface="+mj-lt"/>
              <a:buAutoNum type="arabicPeriod"/>
            </a:pPr>
            <a:r>
              <a:rPr lang="fr-CH" sz="1000" b="1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Pour générer qu’un</a:t>
            </a:r>
            <a:r>
              <a:rPr lang="fr-CH" sz="1000" b="1" baseline="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seul slide de chapitre</a:t>
            </a:r>
            <a:r>
              <a:rPr lang="fr-CH" sz="1000" b="1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fr-CH" sz="10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&gt; Choisir “</a:t>
            </a:r>
            <a:r>
              <a:rPr lang="fr-CH" sz="1000" noProof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CreateSingleChapterTitleSlide</a:t>
            </a:r>
            <a:r>
              <a:rPr lang="fr-CH" sz="10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 &gt; Insérer le numéro du chapitre à générer et le nombre total</a:t>
            </a:r>
            <a:r>
              <a:rPr lang="fr-CH" sz="1000" baseline="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des slides de chapitre </a:t>
            </a:r>
            <a:r>
              <a:rPr lang="fr-CH" sz="10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&gt; RUN</a:t>
            </a:r>
          </a:p>
          <a:p>
            <a:pPr marL="228600" indent="-228600">
              <a:buFont typeface="+mj-lt"/>
              <a:buAutoNum type="arabicPeriod"/>
            </a:pPr>
            <a:r>
              <a:rPr lang="fr-CH" sz="1000" b="1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Pour générer directement les slides de chapitre basé sur le contenu du</a:t>
            </a:r>
            <a:r>
              <a:rPr lang="fr-CH" sz="1000" b="1" baseline="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slide sommaire</a:t>
            </a:r>
            <a:r>
              <a:rPr lang="fr-CH" sz="1000" b="1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fr-CH" sz="10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&gt; Copier</a:t>
            </a:r>
            <a:r>
              <a:rPr lang="fr-CH" sz="1000" baseline="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le contenu du sommaire</a:t>
            </a:r>
            <a:r>
              <a:rPr lang="fr-CH" sz="10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&gt; </a:t>
            </a:r>
            <a:r>
              <a:rPr lang="fr-CH" sz="1000" noProof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Choisr</a:t>
            </a:r>
            <a:r>
              <a:rPr lang="fr-CH" sz="10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“</a:t>
            </a:r>
            <a:r>
              <a:rPr lang="fr-CH" sz="1000" noProof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CreateChapterTitleSlidesFromClipboard</a:t>
            </a:r>
            <a:r>
              <a:rPr lang="fr-CH" sz="10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 &gt; RUN</a:t>
            </a:r>
          </a:p>
          <a:p>
            <a:pPr marL="228600" indent="-228600">
              <a:buFont typeface="+mj-lt"/>
              <a:buAutoNum type="arabicPeriod"/>
            </a:pPr>
            <a:endParaRPr lang="fr-CH" sz="1000" noProof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Font typeface="+mj-lt"/>
              <a:buNone/>
            </a:pPr>
            <a:r>
              <a:rPr lang="fr-CH" sz="1000" b="1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À l’inverse, pour générer automatiquement le sommaire basé sur les slides de chapitre existants</a:t>
            </a:r>
            <a:r>
              <a:rPr lang="fr-CH" sz="1000" b="1" baseline="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&gt; </a:t>
            </a:r>
            <a:r>
              <a:rPr lang="fr-CH" sz="10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“VIEW” &gt; “MACRO” &gt; Choisir</a:t>
            </a:r>
            <a:r>
              <a:rPr lang="fr-CH" sz="1000" baseline="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“</a:t>
            </a:r>
            <a:r>
              <a:rPr lang="fr-CH" sz="1000" baseline="0" noProof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CreateSummary</a:t>
            </a:r>
            <a:r>
              <a:rPr lang="fr-CH" sz="1000" baseline="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 &gt; RUN </a:t>
            </a:r>
            <a:r>
              <a:rPr lang="fr-CH" sz="1000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  <a:t> dans le pop-up (pas nécessaire de sélectionner une option)</a:t>
            </a:r>
            <a:endParaRPr lang="fr-CH" sz="1000" noProof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478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only Whit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 bIns="108000"/>
          <a:lstStyle>
            <a:lvl1pPr>
              <a:defRPr/>
            </a:lvl1pPr>
          </a:lstStyle>
          <a:p>
            <a:pPr lvl="0"/>
            <a:r>
              <a:rPr lang="fr-CH" noProof="0" dirty="0"/>
              <a:t>Cliquer pour insérer un titre</a:t>
            </a:r>
            <a:endParaRPr lang="de-CH" noProof="0" dirty="0"/>
          </a:p>
        </p:txBody>
      </p:sp>
      <p:sp>
        <p:nvSpPr>
          <p:cNvPr id="7" name="Shape 362"/>
          <p:cNvSpPr/>
          <p:nvPr/>
        </p:nvSpPr>
        <p:spPr>
          <a:xfrm>
            <a:off x="5833836" y="970500"/>
            <a:ext cx="524328" cy="0"/>
          </a:xfrm>
          <a:prstGeom prst="line">
            <a:avLst/>
          </a:prstGeom>
          <a:ln w="635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/>
            </a:pPr>
            <a:endParaRPr dirty="0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11264733" y="6326612"/>
            <a:ext cx="360001" cy="36000"/>
          </a:xfrm>
          <a:solidFill>
            <a:schemeClr val="tx2"/>
          </a:solidFill>
        </p:spPr>
        <p:txBody>
          <a:bodyPr wrap="none" lIns="0" tIns="0" rIns="0" bIns="0">
            <a:noAutofit/>
          </a:bodyPr>
          <a:lstStyle>
            <a:lvl1pPr marL="0" indent="0" algn="ctr">
              <a:defRPr sz="3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 err="1"/>
              <a:t>Texte</a:t>
            </a:r>
            <a:endParaRPr lang="en-GB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9A99B51-2768-46EF-8CEF-EF8FF6992A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3624" y="6453336"/>
            <a:ext cx="8741589" cy="268139"/>
          </a:xfrm>
          <a:prstGeom prst="rect">
            <a:avLst/>
          </a:prstGeom>
        </p:spPr>
        <p:txBody>
          <a:bodyPr vert="horz" lIns="91440" tIns="45720" rIns="180000" bIns="45720" rtlCol="0" anchor="ctr"/>
          <a:lstStyle>
            <a:lvl1pPr algn="r">
              <a:defRPr sz="9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6CE68940-3E6B-4A6D-BACF-A751110EC5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64734" y="6453336"/>
            <a:ext cx="360000" cy="263014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lvl1pPr algn="ctr">
              <a:defRPr sz="9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611A8-AD70-48D8-813C-3083B56B3B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656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and Contents (3 COLUMNS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 bIns="108000"/>
          <a:lstStyle>
            <a:lvl1pPr>
              <a:defRPr/>
            </a:lvl1pPr>
          </a:lstStyle>
          <a:p>
            <a:pPr lvl="0"/>
            <a:r>
              <a:rPr lang="fr-CH" noProof="0" dirty="0"/>
              <a:t>Cliquer pour insérer un titre</a:t>
            </a:r>
            <a:endParaRPr lang="de-CH" noProof="0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2" hasCustomPrompt="1"/>
          </p:nvPr>
        </p:nvSpPr>
        <p:spPr>
          <a:xfrm>
            <a:off x="567266" y="1303264"/>
            <a:ext cx="3451661" cy="313932"/>
          </a:xfrm>
          <a:custGeom>
            <a:avLst/>
            <a:gdLst>
              <a:gd name="connsiteX0" fmla="*/ 0 w 3451663"/>
              <a:gd name="connsiteY0" fmla="*/ 0 h 1460500"/>
              <a:gd name="connsiteX1" fmla="*/ 3451663 w 3451663"/>
              <a:gd name="connsiteY1" fmla="*/ 0 h 1460500"/>
              <a:gd name="connsiteX2" fmla="*/ 3451663 w 3451663"/>
              <a:gd name="connsiteY2" fmla="*/ 1460500 h 1460500"/>
              <a:gd name="connsiteX3" fmla="*/ 1813612 w 3451663"/>
              <a:gd name="connsiteY3" fmla="*/ 1460500 h 1460500"/>
              <a:gd name="connsiteX4" fmla="*/ 1725831 w 3451663"/>
              <a:gd name="connsiteY4" fmla="*/ 1372720 h 1460500"/>
              <a:gd name="connsiteX5" fmla="*/ 1638051 w 3451663"/>
              <a:gd name="connsiteY5" fmla="*/ 1460500 h 1460500"/>
              <a:gd name="connsiteX6" fmla="*/ 0 w 3451663"/>
              <a:gd name="connsiteY6" fmla="*/ 1460500 h 146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51663" h="1460500">
                <a:moveTo>
                  <a:pt x="0" y="0"/>
                </a:moveTo>
                <a:lnTo>
                  <a:pt x="3451663" y="0"/>
                </a:lnTo>
                <a:lnTo>
                  <a:pt x="3451663" y="1460500"/>
                </a:lnTo>
                <a:lnTo>
                  <a:pt x="1813612" y="1460500"/>
                </a:lnTo>
                <a:lnTo>
                  <a:pt x="1725831" y="1372720"/>
                </a:lnTo>
                <a:lnTo>
                  <a:pt x="1638051" y="1460500"/>
                </a:lnTo>
                <a:lnTo>
                  <a:pt x="0" y="1460500"/>
                </a:lnTo>
                <a:close/>
              </a:path>
            </a:pathLst>
          </a:custGeom>
        </p:spPr>
        <p:txBody>
          <a:bodyPr vert="horz" wrap="square" lIns="0" tIns="45720" rIns="91440" bIns="45720" rtlCol="0" anchor="ctr">
            <a:spAutoFit/>
          </a:bodyPr>
          <a:lstStyle>
            <a:lvl1pPr>
              <a:defRPr lang="de-CH" sz="1600" b="1" noProof="0" dirty="0">
                <a:solidFill>
                  <a:schemeClr val="accent2"/>
                </a:solidFill>
              </a:defRPr>
            </a:lvl1pPr>
          </a:lstStyle>
          <a:p>
            <a:pPr marL="0" lvl="0" indent="0">
              <a:spcBef>
                <a:spcPts val="3000"/>
              </a:spcBef>
              <a:buNone/>
            </a:pPr>
            <a:r>
              <a:rPr lang="fr-CH" noProof="0" dirty="0"/>
              <a:t>Cliquer pour insérer du texte</a:t>
            </a:r>
            <a:endParaRPr lang="de-CH" noProof="0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6" hasCustomPrompt="1"/>
          </p:nvPr>
        </p:nvSpPr>
        <p:spPr>
          <a:xfrm>
            <a:off x="8168941" y="1303264"/>
            <a:ext cx="3451661" cy="313932"/>
          </a:xfrm>
          <a:custGeom>
            <a:avLst/>
            <a:gdLst>
              <a:gd name="connsiteX0" fmla="*/ 0 w 3451663"/>
              <a:gd name="connsiteY0" fmla="*/ 0 h 1460500"/>
              <a:gd name="connsiteX1" fmla="*/ 3451663 w 3451663"/>
              <a:gd name="connsiteY1" fmla="*/ 0 h 1460500"/>
              <a:gd name="connsiteX2" fmla="*/ 3451663 w 3451663"/>
              <a:gd name="connsiteY2" fmla="*/ 1460500 h 1460500"/>
              <a:gd name="connsiteX3" fmla="*/ 1813612 w 3451663"/>
              <a:gd name="connsiteY3" fmla="*/ 1460500 h 1460500"/>
              <a:gd name="connsiteX4" fmla="*/ 1725831 w 3451663"/>
              <a:gd name="connsiteY4" fmla="*/ 1372720 h 1460500"/>
              <a:gd name="connsiteX5" fmla="*/ 1638051 w 3451663"/>
              <a:gd name="connsiteY5" fmla="*/ 1460500 h 1460500"/>
              <a:gd name="connsiteX6" fmla="*/ 0 w 3451663"/>
              <a:gd name="connsiteY6" fmla="*/ 1460500 h 146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51663" h="1460500">
                <a:moveTo>
                  <a:pt x="0" y="0"/>
                </a:moveTo>
                <a:lnTo>
                  <a:pt x="3451663" y="0"/>
                </a:lnTo>
                <a:lnTo>
                  <a:pt x="3451663" y="1460500"/>
                </a:lnTo>
                <a:lnTo>
                  <a:pt x="1813612" y="1460500"/>
                </a:lnTo>
                <a:lnTo>
                  <a:pt x="1725831" y="1372720"/>
                </a:lnTo>
                <a:lnTo>
                  <a:pt x="1638051" y="1460500"/>
                </a:lnTo>
                <a:lnTo>
                  <a:pt x="0" y="1460500"/>
                </a:lnTo>
                <a:close/>
              </a:path>
            </a:pathLst>
          </a:custGeom>
        </p:spPr>
        <p:txBody>
          <a:bodyPr vert="horz" wrap="square" lIns="0" tIns="45720" rIns="91440" bIns="45720" rtlCol="0" anchor="ctr">
            <a:spAutoFit/>
          </a:bodyPr>
          <a:lstStyle>
            <a:lvl1pPr>
              <a:defRPr lang="de-CH" sz="1600" b="1" noProof="0" dirty="0">
                <a:solidFill>
                  <a:schemeClr val="accent2"/>
                </a:solidFill>
              </a:defRPr>
            </a:lvl1pPr>
          </a:lstStyle>
          <a:p>
            <a:pPr marL="0" lvl="0" indent="0">
              <a:spcBef>
                <a:spcPts val="3000"/>
              </a:spcBef>
              <a:buNone/>
            </a:pPr>
            <a:r>
              <a:rPr lang="fr-CH" noProof="0" dirty="0"/>
              <a:t>Cliquer pour insérer du texte</a:t>
            </a:r>
            <a:endParaRPr lang="de-CH" noProof="0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5" hasCustomPrompt="1"/>
          </p:nvPr>
        </p:nvSpPr>
        <p:spPr>
          <a:xfrm>
            <a:off x="4373184" y="1303264"/>
            <a:ext cx="3451661" cy="313932"/>
          </a:xfrm>
          <a:custGeom>
            <a:avLst/>
            <a:gdLst>
              <a:gd name="connsiteX0" fmla="*/ 0 w 3451663"/>
              <a:gd name="connsiteY0" fmla="*/ 0 h 1460500"/>
              <a:gd name="connsiteX1" fmla="*/ 3451663 w 3451663"/>
              <a:gd name="connsiteY1" fmla="*/ 0 h 1460500"/>
              <a:gd name="connsiteX2" fmla="*/ 3451663 w 3451663"/>
              <a:gd name="connsiteY2" fmla="*/ 1460500 h 1460500"/>
              <a:gd name="connsiteX3" fmla="*/ 1813612 w 3451663"/>
              <a:gd name="connsiteY3" fmla="*/ 1460500 h 1460500"/>
              <a:gd name="connsiteX4" fmla="*/ 1725831 w 3451663"/>
              <a:gd name="connsiteY4" fmla="*/ 1372720 h 1460500"/>
              <a:gd name="connsiteX5" fmla="*/ 1638051 w 3451663"/>
              <a:gd name="connsiteY5" fmla="*/ 1460500 h 1460500"/>
              <a:gd name="connsiteX6" fmla="*/ 0 w 3451663"/>
              <a:gd name="connsiteY6" fmla="*/ 1460500 h 146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51663" h="1460500">
                <a:moveTo>
                  <a:pt x="0" y="0"/>
                </a:moveTo>
                <a:lnTo>
                  <a:pt x="3451663" y="0"/>
                </a:lnTo>
                <a:lnTo>
                  <a:pt x="3451663" y="1460500"/>
                </a:lnTo>
                <a:lnTo>
                  <a:pt x="1813612" y="1460500"/>
                </a:lnTo>
                <a:lnTo>
                  <a:pt x="1725831" y="1372720"/>
                </a:lnTo>
                <a:lnTo>
                  <a:pt x="1638051" y="1460500"/>
                </a:lnTo>
                <a:lnTo>
                  <a:pt x="0" y="1460500"/>
                </a:lnTo>
                <a:close/>
              </a:path>
            </a:pathLst>
          </a:custGeom>
        </p:spPr>
        <p:txBody>
          <a:bodyPr vert="horz" wrap="square" lIns="0" tIns="45720" rIns="91440" bIns="45720" rtlCol="0" anchor="ctr">
            <a:spAutoFit/>
          </a:bodyPr>
          <a:lstStyle>
            <a:lvl1pPr>
              <a:defRPr lang="de-CH" sz="1600" b="1" noProof="0" dirty="0">
                <a:solidFill>
                  <a:schemeClr val="accent2"/>
                </a:solidFill>
              </a:defRPr>
            </a:lvl1pPr>
          </a:lstStyle>
          <a:p>
            <a:pPr marL="0" lvl="0" indent="0">
              <a:spcBef>
                <a:spcPts val="3000"/>
              </a:spcBef>
              <a:buNone/>
            </a:pPr>
            <a:r>
              <a:rPr lang="fr-CH" noProof="0" dirty="0"/>
              <a:t>Cliquer pour insérer du texte</a:t>
            </a:r>
            <a:endParaRPr lang="de-CH" noProof="0" dirty="0"/>
          </a:p>
        </p:txBody>
      </p:sp>
      <p:sp>
        <p:nvSpPr>
          <p:cNvPr id="14" name="Shape 362"/>
          <p:cNvSpPr/>
          <p:nvPr/>
        </p:nvSpPr>
        <p:spPr>
          <a:xfrm>
            <a:off x="5833836" y="970500"/>
            <a:ext cx="524328" cy="0"/>
          </a:xfrm>
          <a:prstGeom prst="line">
            <a:avLst/>
          </a:prstGeom>
          <a:ln w="635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/>
            </a:pPr>
            <a:endParaRPr dirty="0"/>
          </a:p>
        </p:txBody>
      </p:sp>
      <p:sp>
        <p:nvSpPr>
          <p:cNvPr id="15" name="Shape 356"/>
          <p:cNvSpPr/>
          <p:nvPr/>
        </p:nvSpPr>
        <p:spPr>
          <a:xfrm>
            <a:off x="567267" y="6356350"/>
            <a:ext cx="11057467" cy="0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/>
            </a:pPr>
            <a:endParaRPr lang="en-GB" dirty="0"/>
          </a:p>
        </p:txBody>
      </p:sp>
      <p:sp>
        <p:nvSpPr>
          <p:cNvPr id="23" name="Rectangle 22"/>
          <p:cNvSpPr/>
          <p:nvPr/>
        </p:nvSpPr>
        <p:spPr>
          <a:xfrm>
            <a:off x="11264733" y="6326612"/>
            <a:ext cx="360001" cy="35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Espace réservé du contenu 2"/>
          <p:cNvSpPr>
            <a:spLocks noGrp="1"/>
          </p:cNvSpPr>
          <p:nvPr>
            <p:ph idx="22" hasCustomPrompt="1"/>
          </p:nvPr>
        </p:nvSpPr>
        <p:spPr>
          <a:xfrm>
            <a:off x="4381645" y="1745793"/>
            <a:ext cx="3443200" cy="903700"/>
          </a:xfrm>
        </p:spPr>
        <p:txBody>
          <a:bodyPr vert="horz" wrap="square" lIns="0" tIns="36000" rIns="0" bIns="36000" rtlCol="0" anchor="t" anchorCtr="0">
            <a:spAutoFit/>
          </a:bodyPr>
          <a:lstStyle>
            <a:lvl1pPr algn="l">
              <a:defRPr lang="fr-FR" sz="1800" dirty="0"/>
            </a:lvl1pPr>
            <a:lvl2pPr algn="l">
              <a:defRPr lang="fr-FR" sz="1400" baseline="0" dirty="0"/>
            </a:lvl2pPr>
            <a:lvl3pPr algn="l">
              <a:buFont typeface="Symbol" panose="05050102010706020507" pitchFamily="18" charset="2"/>
              <a:buChar char="-"/>
              <a:defRPr lang="fr-FR" sz="1200" dirty="0"/>
            </a:lvl3pPr>
          </a:lstStyle>
          <a:p>
            <a:pPr marL="266700" lvl="0" indent="-266700" algn="just">
              <a:lnSpc>
                <a:spcPct val="100000"/>
              </a:lnSpc>
              <a:spcBef>
                <a:spcPts val="600"/>
              </a:spcBef>
            </a:pPr>
            <a:r>
              <a:rPr lang="fr-CH" noProof="0" dirty="0"/>
              <a:t>Texte niveau 1</a:t>
            </a:r>
          </a:p>
          <a:p>
            <a:pPr marL="506412" lvl="1" indent="-266700" algn="just">
              <a:lnSpc>
                <a:spcPct val="100000"/>
              </a:lnSpc>
              <a:spcBef>
                <a:spcPts val="600"/>
              </a:spcBef>
            </a:pPr>
            <a:r>
              <a:rPr lang="fr-CH" noProof="0" dirty="0"/>
              <a:t>Texte niveau 2</a:t>
            </a:r>
          </a:p>
          <a:p>
            <a:pPr marL="744537" lvl="2" indent="-266700" algn="just">
              <a:lnSpc>
                <a:spcPct val="100000"/>
              </a:lnSpc>
              <a:spcBef>
                <a:spcPts val="600"/>
              </a:spcBef>
            </a:pPr>
            <a:r>
              <a:rPr lang="fr-CH" noProof="0" dirty="0"/>
              <a:t>Texte niveau 3</a:t>
            </a:r>
          </a:p>
        </p:txBody>
      </p:sp>
      <p:sp>
        <p:nvSpPr>
          <p:cNvPr id="34" name="Espace réservé du contenu 2"/>
          <p:cNvSpPr>
            <a:spLocks noGrp="1"/>
          </p:cNvSpPr>
          <p:nvPr>
            <p:ph idx="23" hasCustomPrompt="1"/>
          </p:nvPr>
        </p:nvSpPr>
        <p:spPr>
          <a:xfrm>
            <a:off x="8168941" y="1745793"/>
            <a:ext cx="3451661" cy="903700"/>
          </a:xfrm>
        </p:spPr>
        <p:txBody>
          <a:bodyPr vert="horz" wrap="square" lIns="0" tIns="36000" rIns="0" bIns="36000" rtlCol="0" anchor="t" anchorCtr="0">
            <a:spAutoFit/>
          </a:bodyPr>
          <a:lstStyle>
            <a:lvl1pPr>
              <a:defRPr lang="fr-FR" sz="1800" dirty="0"/>
            </a:lvl1pPr>
            <a:lvl2pPr>
              <a:defRPr lang="fr-FR" sz="1400" baseline="0" dirty="0"/>
            </a:lvl2pPr>
            <a:lvl3pPr>
              <a:buFont typeface="Symbol" panose="05050102010706020507" pitchFamily="18" charset="2"/>
              <a:buChar char="-"/>
              <a:defRPr lang="fr-FR" sz="1200" dirty="0"/>
            </a:lvl3pPr>
          </a:lstStyle>
          <a:p>
            <a:pPr marL="266700" lvl="0" indent="-266700" algn="just">
              <a:lnSpc>
                <a:spcPct val="100000"/>
              </a:lnSpc>
              <a:spcBef>
                <a:spcPts val="600"/>
              </a:spcBef>
            </a:pPr>
            <a:r>
              <a:rPr lang="fr-CH" noProof="0" dirty="0"/>
              <a:t>Texte niveau 1</a:t>
            </a:r>
          </a:p>
          <a:p>
            <a:pPr marL="506412" lvl="1" indent="-266700" algn="just">
              <a:lnSpc>
                <a:spcPct val="100000"/>
              </a:lnSpc>
              <a:spcBef>
                <a:spcPts val="600"/>
              </a:spcBef>
            </a:pPr>
            <a:r>
              <a:rPr lang="fr-CH" noProof="0" dirty="0"/>
              <a:t>Texte niveau 2</a:t>
            </a:r>
          </a:p>
          <a:p>
            <a:pPr marL="744537" lvl="2" indent="-266700" algn="just">
              <a:lnSpc>
                <a:spcPct val="100000"/>
              </a:lnSpc>
              <a:spcBef>
                <a:spcPts val="600"/>
              </a:spcBef>
            </a:pPr>
            <a:r>
              <a:rPr lang="fr-CH" noProof="0" dirty="0"/>
              <a:t>Texte niveau 3</a:t>
            </a:r>
          </a:p>
        </p:txBody>
      </p:sp>
      <p:sp>
        <p:nvSpPr>
          <p:cNvPr id="25" name="Espace réservé du contenu 2"/>
          <p:cNvSpPr>
            <a:spLocks noGrp="1"/>
          </p:cNvSpPr>
          <p:nvPr>
            <p:ph idx="24" hasCustomPrompt="1"/>
          </p:nvPr>
        </p:nvSpPr>
        <p:spPr>
          <a:xfrm>
            <a:off x="585887" y="1757190"/>
            <a:ext cx="3433039" cy="934478"/>
          </a:xfrm>
        </p:spPr>
        <p:txBody>
          <a:bodyPr vert="horz" wrap="square" lIns="0" tIns="36000" rIns="0" bIns="36000" rtlCol="0" anchor="t" anchorCtr="0">
            <a:spAutoFit/>
          </a:bodyPr>
          <a:lstStyle>
            <a:lvl1pPr algn="l">
              <a:defRPr lang="fr-FR" sz="1800" baseline="0" dirty="0"/>
            </a:lvl1pPr>
            <a:lvl2pPr algn="l">
              <a:defRPr lang="fr-FR" sz="1400" baseline="0" dirty="0"/>
            </a:lvl2pPr>
            <a:lvl3pPr algn="l">
              <a:buFont typeface="Symbol" panose="05050102010706020507" pitchFamily="18" charset="2"/>
              <a:buChar char="-"/>
              <a:defRPr lang="fr-FR" sz="1200" dirty="0"/>
            </a:lvl3pPr>
          </a:lstStyle>
          <a:p>
            <a:pPr marL="266700" lvl="0" indent="-266700" algn="just">
              <a:lnSpc>
                <a:spcPct val="100000"/>
              </a:lnSpc>
              <a:spcBef>
                <a:spcPts val="600"/>
              </a:spcBef>
            </a:pPr>
            <a:r>
              <a:rPr lang="fr-CH" noProof="0" dirty="0"/>
              <a:t>Texte niveau 1</a:t>
            </a:r>
          </a:p>
          <a:p>
            <a:pPr marL="506412" lvl="1" indent="-266700" algn="just">
              <a:lnSpc>
                <a:spcPct val="100000"/>
              </a:lnSpc>
              <a:spcBef>
                <a:spcPts val="600"/>
              </a:spcBef>
            </a:pPr>
            <a:r>
              <a:rPr lang="fr-CH" noProof="0" dirty="0"/>
              <a:t>Texte niveau 2</a:t>
            </a:r>
          </a:p>
          <a:p>
            <a:pPr marL="744537" lvl="2" indent="-266700" algn="just">
              <a:lnSpc>
                <a:spcPct val="100000"/>
              </a:lnSpc>
              <a:spcBef>
                <a:spcPts val="600"/>
              </a:spcBef>
            </a:pPr>
            <a:r>
              <a:rPr lang="fr-CH" noProof="0" dirty="0"/>
              <a:t>Texte niveau 3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6B189035-ECE8-4277-A2D7-26A9426F9C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3624" y="6453336"/>
            <a:ext cx="8741589" cy="268139"/>
          </a:xfrm>
          <a:prstGeom prst="rect">
            <a:avLst/>
          </a:prstGeom>
        </p:spPr>
        <p:txBody>
          <a:bodyPr vert="horz" lIns="91440" tIns="45720" rIns="180000" bIns="45720" rtlCol="0" anchor="ctr"/>
          <a:lstStyle>
            <a:lvl1pPr algn="r">
              <a:defRPr sz="9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9" name="Espace réservé du numéro de diapositive 5">
            <a:extLst>
              <a:ext uri="{FF2B5EF4-FFF2-40B4-BE49-F238E27FC236}">
                <a16:creationId xmlns:a16="http://schemas.microsoft.com/office/drawing/2014/main" id="{A12FE1BD-3C1A-4AF3-A3FE-8B44775C60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64734" y="6453336"/>
            <a:ext cx="360000" cy="263014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lvl1pPr algn="ctr">
              <a:defRPr sz="9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611A8-AD70-48D8-813C-3083B56B3B20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276A244-05D9-4571-B74B-57E8820063F7}"/>
              </a:ext>
            </a:extLst>
          </p:cNvPr>
          <p:cNvSpPr txBox="1">
            <a:spLocks/>
          </p:cNvSpPr>
          <p:nvPr/>
        </p:nvSpPr>
        <p:spPr>
          <a:xfrm>
            <a:off x="1403818" y="6453336"/>
            <a:ext cx="1955878" cy="268139"/>
          </a:xfrm>
          <a:prstGeom prst="rect">
            <a:avLst/>
          </a:prstGeom>
        </p:spPr>
        <p:txBody>
          <a:bodyPr vert="horz" lIns="91440" tIns="45720" rIns="180000" bIns="45720" rtlCol="0" anchor="ctr"/>
          <a:lstStyle>
            <a:defPPr>
              <a:defRPr lang="fr-FR"/>
            </a:defPPr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algn="l"/>
            <a:r>
              <a:rPr lang="en-GB" dirty="0"/>
              <a:t>copyright 2018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25B9C990-4CBB-4A6E-BC60-F5C098F54C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267" y="6408658"/>
            <a:ext cx="725487" cy="37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385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and Contents (2 COLUMNS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 bIns="108000"/>
          <a:lstStyle>
            <a:lvl1pPr>
              <a:defRPr/>
            </a:lvl1pPr>
          </a:lstStyle>
          <a:p>
            <a:pPr lvl="0"/>
            <a:r>
              <a:rPr lang="fr-CH" noProof="0" dirty="0"/>
              <a:t>Cliquer pour insérer un titre</a:t>
            </a:r>
            <a:endParaRPr lang="de-CH" noProof="0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5" hasCustomPrompt="1"/>
          </p:nvPr>
        </p:nvSpPr>
        <p:spPr>
          <a:xfrm>
            <a:off x="6271001" y="1306264"/>
            <a:ext cx="5353200" cy="313932"/>
          </a:xfrm>
          <a:custGeom>
            <a:avLst/>
            <a:gdLst>
              <a:gd name="connsiteX0" fmla="*/ 0 w 5328804"/>
              <a:gd name="connsiteY0" fmla="*/ 0 h 1460500"/>
              <a:gd name="connsiteX1" fmla="*/ 5328804 w 5328804"/>
              <a:gd name="connsiteY1" fmla="*/ 0 h 1460500"/>
              <a:gd name="connsiteX2" fmla="*/ 5328804 w 5328804"/>
              <a:gd name="connsiteY2" fmla="*/ 1460500 h 1460500"/>
              <a:gd name="connsiteX3" fmla="*/ 2742655 w 5328804"/>
              <a:gd name="connsiteY3" fmla="*/ 1460500 h 1460500"/>
              <a:gd name="connsiteX4" fmla="*/ 2664402 w 5328804"/>
              <a:gd name="connsiteY4" fmla="*/ 1382248 h 1460500"/>
              <a:gd name="connsiteX5" fmla="*/ 2586150 w 5328804"/>
              <a:gd name="connsiteY5" fmla="*/ 1460500 h 1460500"/>
              <a:gd name="connsiteX6" fmla="*/ 0 w 5328804"/>
              <a:gd name="connsiteY6" fmla="*/ 1460500 h 146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28804" h="1460500">
                <a:moveTo>
                  <a:pt x="0" y="0"/>
                </a:moveTo>
                <a:lnTo>
                  <a:pt x="5328804" y="0"/>
                </a:lnTo>
                <a:lnTo>
                  <a:pt x="5328804" y="1460500"/>
                </a:lnTo>
                <a:lnTo>
                  <a:pt x="2742655" y="1460500"/>
                </a:lnTo>
                <a:lnTo>
                  <a:pt x="2664402" y="1382248"/>
                </a:lnTo>
                <a:lnTo>
                  <a:pt x="2586150" y="1460500"/>
                </a:lnTo>
                <a:lnTo>
                  <a:pt x="0" y="1460500"/>
                </a:lnTo>
                <a:close/>
              </a:path>
            </a:pathLst>
          </a:custGeom>
        </p:spPr>
        <p:txBody>
          <a:bodyPr vert="horz" wrap="square" lIns="0" tIns="45720" rIns="91440" bIns="45720" rtlCol="0" anchor="ctr">
            <a:spAutoFit/>
          </a:bodyPr>
          <a:lstStyle>
            <a:lvl1pPr>
              <a:defRPr lang="de-CH" sz="1600" b="1" noProof="0" dirty="0">
                <a:solidFill>
                  <a:schemeClr val="accent2"/>
                </a:solidFill>
              </a:defRPr>
            </a:lvl1pPr>
          </a:lstStyle>
          <a:p>
            <a:pPr marL="0" lvl="0" indent="0">
              <a:spcBef>
                <a:spcPts val="3000"/>
              </a:spcBef>
              <a:buNone/>
            </a:pPr>
            <a:r>
              <a:rPr lang="fr-CH" noProof="0" dirty="0"/>
              <a:t>Cliquer pour insérer du texte</a:t>
            </a:r>
            <a:endParaRPr lang="de-CH" noProof="0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6" hasCustomPrompt="1"/>
          </p:nvPr>
        </p:nvSpPr>
        <p:spPr>
          <a:xfrm>
            <a:off x="569277" y="1306264"/>
            <a:ext cx="5353200" cy="313932"/>
          </a:xfrm>
          <a:custGeom>
            <a:avLst/>
            <a:gdLst>
              <a:gd name="connsiteX0" fmla="*/ 0 w 5328804"/>
              <a:gd name="connsiteY0" fmla="*/ 0 h 1460500"/>
              <a:gd name="connsiteX1" fmla="*/ 5328804 w 5328804"/>
              <a:gd name="connsiteY1" fmla="*/ 0 h 1460500"/>
              <a:gd name="connsiteX2" fmla="*/ 5328804 w 5328804"/>
              <a:gd name="connsiteY2" fmla="*/ 1460500 h 1460500"/>
              <a:gd name="connsiteX3" fmla="*/ 2742655 w 5328804"/>
              <a:gd name="connsiteY3" fmla="*/ 1460500 h 1460500"/>
              <a:gd name="connsiteX4" fmla="*/ 2664402 w 5328804"/>
              <a:gd name="connsiteY4" fmla="*/ 1382248 h 1460500"/>
              <a:gd name="connsiteX5" fmla="*/ 2586150 w 5328804"/>
              <a:gd name="connsiteY5" fmla="*/ 1460500 h 1460500"/>
              <a:gd name="connsiteX6" fmla="*/ 0 w 5328804"/>
              <a:gd name="connsiteY6" fmla="*/ 1460500 h 146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28804" h="1460500">
                <a:moveTo>
                  <a:pt x="0" y="0"/>
                </a:moveTo>
                <a:lnTo>
                  <a:pt x="5328804" y="0"/>
                </a:lnTo>
                <a:lnTo>
                  <a:pt x="5328804" y="1460500"/>
                </a:lnTo>
                <a:lnTo>
                  <a:pt x="2742655" y="1460500"/>
                </a:lnTo>
                <a:lnTo>
                  <a:pt x="2664402" y="1382248"/>
                </a:lnTo>
                <a:lnTo>
                  <a:pt x="2586150" y="1460500"/>
                </a:lnTo>
                <a:lnTo>
                  <a:pt x="0" y="1460500"/>
                </a:lnTo>
                <a:close/>
              </a:path>
            </a:pathLst>
          </a:custGeom>
        </p:spPr>
        <p:txBody>
          <a:bodyPr vert="horz" wrap="square" lIns="0" tIns="45720" rIns="91440" bIns="45720" rtlCol="0" anchor="ctr">
            <a:spAutoFit/>
          </a:bodyPr>
          <a:lstStyle>
            <a:lvl1pPr>
              <a:defRPr lang="de-CH" sz="1600" b="1" noProof="0" dirty="0">
                <a:solidFill>
                  <a:schemeClr val="accent2"/>
                </a:solidFill>
              </a:defRPr>
            </a:lvl1pPr>
          </a:lstStyle>
          <a:p>
            <a:pPr marL="0" lvl="0" indent="0">
              <a:spcBef>
                <a:spcPts val="3000"/>
              </a:spcBef>
              <a:buNone/>
            </a:pPr>
            <a:r>
              <a:rPr lang="fr-CH" noProof="0" dirty="0"/>
              <a:t>Cliquer pour insérer du texte</a:t>
            </a:r>
            <a:endParaRPr lang="de-CH" noProof="0" dirty="0"/>
          </a:p>
        </p:txBody>
      </p:sp>
      <p:sp>
        <p:nvSpPr>
          <p:cNvPr id="11" name="Shape 362"/>
          <p:cNvSpPr/>
          <p:nvPr/>
        </p:nvSpPr>
        <p:spPr>
          <a:xfrm>
            <a:off x="5833836" y="970500"/>
            <a:ext cx="524328" cy="0"/>
          </a:xfrm>
          <a:prstGeom prst="line">
            <a:avLst/>
          </a:prstGeom>
          <a:ln w="635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/>
            </a:pPr>
            <a:endParaRPr dirty="0"/>
          </a:p>
        </p:txBody>
      </p:sp>
      <p:sp>
        <p:nvSpPr>
          <p:cNvPr id="12" name="Shape 356"/>
          <p:cNvSpPr/>
          <p:nvPr/>
        </p:nvSpPr>
        <p:spPr>
          <a:xfrm>
            <a:off x="567267" y="6356350"/>
            <a:ext cx="11057467" cy="0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/>
            </a:pP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11264733" y="6326612"/>
            <a:ext cx="360001" cy="35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85888" y="1755564"/>
            <a:ext cx="5336589" cy="903700"/>
          </a:xfrm>
        </p:spPr>
        <p:txBody>
          <a:bodyPr vert="horz" wrap="square" lIns="0" tIns="36000" rIns="0" bIns="36000" rtlCol="0" anchor="t" anchorCtr="0">
            <a:spAutoFit/>
          </a:bodyPr>
          <a:lstStyle>
            <a:lvl1pPr>
              <a:defRPr lang="fr-FR" sz="1800" dirty="0"/>
            </a:lvl1pPr>
            <a:lvl2pPr>
              <a:defRPr lang="fr-FR" sz="1400" baseline="0" dirty="0"/>
            </a:lvl2pPr>
            <a:lvl3pPr>
              <a:defRPr lang="fr-FR" sz="1200" dirty="0"/>
            </a:lvl3pPr>
          </a:lstStyle>
          <a:p>
            <a:pPr marL="266700" lvl="0" indent="-266700" algn="just">
              <a:lnSpc>
                <a:spcPct val="100000"/>
              </a:lnSpc>
              <a:spcBef>
                <a:spcPts val="600"/>
              </a:spcBef>
            </a:pPr>
            <a:r>
              <a:rPr lang="de-CH" noProof="0" dirty="0"/>
              <a:t>Texte niveau 1</a:t>
            </a:r>
          </a:p>
          <a:p>
            <a:pPr marL="506412" lvl="1" indent="-266700" algn="just">
              <a:lnSpc>
                <a:spcPct val="100000"/>
              </a:lnSpc>
              <a:spcBef>
                <a:spcPts val="600"/>
              </a:spcBef>
            </a:pPr>
            <a:r>
              <a:rPr lang="de-CH" noProof="0" dirty="0"/>
              <a:t>Texte niveau 2</a:t>
            </a:r>
          </a:p>
          <a:p>
            <a:pPr marL="744537" lvl="2" indent="-266700" algn="just">
              <a:lnSpc>
                <a:spcPct val="100000"/>
              </a:lnSpc>
              <a:spcBef>
                <a:spcPts val="600"/>
              </a:spcBef>
            </a:pPr>
            <a:r>
              <a:rPr lang="de-CH" noProof="0" dirty="0"/>
              <a:t>Texte niveau 3</a:t>
            </a:r>
          </a:p>
        </p:txBody>
      </p:sp>
      <p:sp>
        <p:nvSpPr>
          <p:cNvPr id="25" name="Espace réservé du contenu 2"/>
          <p:cNvSpPr>
            <a:spLocks noGrp="1"/>
          </p:cNvSpPr>
          <p:nvPr>
            <p:ph idx="17" hasCustomPrompt="1"/>
          </p:nvPr>
        </p:nvSpPr>
        <p:spPr>
          <a:xfrm>
            <a:off x="6271001" y="1755564"/>
            <a:ext cx="5353199" cy="903700"/>
          </a:xfrm>
        </p:spPr>
        <p:txBody>
          <a:bodyPr vert="horz" wrap="square" lIns="0" tIns="36000" rIns="0" bIns="36000" rtlCol="0" anchor="t" anchorCtr="0">
            <a:spAutoFit/>
          </a:bodyPr>
          <a:lstStyle>
            <a:lvl1pPr>
              <a:defRPr lang="fr-FR" sz="1800" dirty="0"/>
            </a:lvl1pPr>
            <a:lvl2pPr>
              <a:defRPr lang="fr-FR" sz="1400" baseline="0" dirty="0"/>
            </a:lvl2pPr>
            <a:lvl3pPr>
              <a:buFont typeface="Symbol" panose="05050102010706020507" pitchFamily="18" charset="2"/>
              <a:buChar char="-"/>
              <a:defRPr lang="fr-FR" sz="1200" dirty="0"/>
            </a:lvl3pPr>
          </a:lstStyle>
          <a:p>
            <a:pPr marL="266700" lvl="0" indent="-266700" algn="just">
              <a:lnSpc>
                <a:spcPct val="100000"/>
              </a:lnSpc>
              <a:spcBef>
                <a:spcPts val="600"/>
              </a:spcBef>
            </a:pPr>
            <a:r>
              <a:rPr lang="de-CH" noProof="0" dirty="0"/>
              <a:t>Texte niveau 1</a:t>
            </a:r>
          </a:p>
          <a:p>
            <a:pPr marL="506412" lvl="1" indent="-266700" algn="just">
              <a:lnSpc>
                <a:spcPct val="100000"/>
              </a:lnSpc>
              <a:spcBef>
                <a:spcPts val="600"/>
              </a:spcBef>
            </a:pPr>
            <a:r>
              <a:rPr lang="de-CH" noProof="0" dirty="0"/>
              <a:t>Texte niveau 2</a:t>
            </a:r>
          </a:p>
          <a:p>
            <a:pPr marL="744537" lvl="2" indent="-266700" algn="just">
              <a:lnSpc>
                <a:spcPct val="100000"/>
              </a:lnSpc>
              <a:spcBef>
                <a:spcPts val="600"/>
              </a:spcBef>
            </a:pPr>
            <a:r>
              <a:rPr lang="de-CH" noProof="0" dirty="0"/>
              <a:t>Texte niveau 3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84DCECCF-5F9A-4F72-B715-102CBAF346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3624" y="6453336"/>
            <a:ext cx="8741589" cy="268139"/>
          </a:xfrm>
          <a:prstGeom prst="rect">
            <a:avLst/>
          </a:prstGeom>
        </p:spPr>
        <p:txBody>
          <a:bodyPr vert="horz" lIns="91440" tIns="45720" rIns="180000" bIns="45720" rtlCol="0" anchor="ctr"/>
          <a:lstStyle>
            <a:lvl1pPr algn="r">
              <a:defRPr sz="9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DF7C31A0-D66A-4E64-803C-C6DBA11B70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64734" y="6453336"/>
            <a:ext cx="360000" cy="263014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lvl1pPr algn="ctr">
              <a:defRPr sz="9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611A8-AD70-48D8-813C-3083B56B3B20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18B1D34-733C-4F86-933C-D14183A3EF9C}"/>
              </a:ext>
            </a:extLst>
          </p:cNvPr>
          <p:cNvSpPr txBox="1">
            <a:spLocks/>
          </p:cNvSpPr>
          <p:nvPr/>
        </p:nvSpPr>
        <p:spPr>
          <a:xfrm>
            <a:off x="1403818" y="6453336"/>
            <a:ext cx="1955878" cy="268139"/>
          </a:xfrm>
          <a:prstGeom prst="rect">
            <a:avLst/>
          </a:prstGeom>
        </p:spPr>
        <p:txBody>
          <a:bodyPr vert="horz" lIns="91440" tIns="45720" rIns="180000" bIns="45720" rtlCol="0" anchor="ctr"/>
          <a:lstStyle>
            <a:defPPr>
              <a:defRPr lang="fr-FR"/>
            </a:defPPr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algn="l"/>
            <a:r>
              <a:rPr lang="en-GB" dirty="0"/>
              <a:t>copyright 2018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CB3F080A-2A68-49FF-A0ED-A82AB62B0B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267" y="6408658"/>
            <a:ext cx="725487" cy="37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3900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CH" noProof="0" dirty="0"/>
              <a:t>Cliquer pour insérer un titre</a:t>
            </a:r>
            <a:endParaRPr lang="de-CH" noProof="0" dirty="0"/>
          </a:p>
        </p:txBody>
      </p:sp>
      <p:sp>
        <p:nvSpPr>
          <p:cNvPr id="6" name="Espace réservé du texte 2"/>
          <p:cNvSpPr>
            <a:spLocks noGrp="1"/>
          </p:cNvSpPr>
          <p:nvPr>
            <p:ph idx="1" hasCustomPrompt="1"/>
          </p:nvPr>
        </p:nvSpPr>
        <p:spPr>
          <a:xfrm>
            <a:off x="567267" y="1844824"/>
            <a:ext cx="11057467" cy="1098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 marL="835025" indent="-228600" algn="l" defTabSz="914400" rtl="0" eaLnBrk="1" latinLnBrk="0" hangingPunct="1">
              <a:lnSpc>
                <a:spcPct val="90000"/>
              </a:lnSpc>
              <a:spcBef>
                <a:spcPts val="900"/>
              </a:spcBef>
              <a:buClr>
                <a:srgbClr val="C4C8CB"/>
              </a:buClr>
              <a:buSzPct val="100000"/>
              <a:buFont typeface="Segoe UI" panose="020B0502040204020203" pitchFamily="34" charset="0"/>
              <a:buChar char="–"/>
              <a:tabLst/>
              <a:defRPr lang="en-US" dirty="0" smtClean="0"/>
            </a:lvl3pPr>
          </a:lstStyle>
          <a:p>
            <a:r>
              <a:rPr lang="fr-CH" noProof="0" dirty="0"/>
              <a:t>Texte niveau 1</a:t>
            </a:r>
          </a:p>
          <a:p>
            <a:pPr lvl="1"/>
            <a:r>
              <a:rPr lang="fr-CH" noProof="0" dirty="0"/>
              <a:t>Texte niveau 2</a:t>
            </a:r>
          </a:p>
          <a:p>
            <a:pPr marL="835025" lvl="2" indent="-228600" algn="l" defTabSz="914400" rtl="0" eaLnBrk="1" latinLnBrk="0" hangingPunct="1">
              <a:lnSpc>
                <a:spcPct val="90000"/>
              </a:lnSpc>
              <a:spcBef>
                <a:spcPts val="900"/>
              </a:spcBef>
              <a:buClr>
                <a:srgbClr val="C4C8CB"/>
              </a:buClr>
              <a:buSzPct val="100000"/>
              <a:buFont typeface="Segoe UI" panose="020B0502040204020203" pitchFamily="34" charset="0"/>
              <a:buChar char="–"/>
              <a:tabLst/>
            </a:pPr>
            <a:r>
              <a:rPr lang="fr-CH" noProof="0" dirty="0"/>
              <a:t>Texte niveau 3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7D944A6-5024-484F-B2AD-C0E09A39C6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3624" y="6453336"/>
            <a:ext cx="8741589" cy="268139"/>
          </a:xfrm>
          <a:prstGeom prst="rect">
            <a:avLst/>
          </a:prstGeom>
        </p:spPr>
        <p:txBody>
          <a:bodyPr vert="horz" lIns="91440" tIns="45720" rIns="180000" bIns="45720" rtlCol="0" anchor="ctr"/>
          <a:lstStyle>
            <a:lvl1pPr algn="r">
              <a:defRPr sz="9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id="{7162482B-8856-434F-A603-A740897504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64734" y="6453336"/>
            <a:ext cx="360000" cy="263014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lvl1pPr algn="ctr">
              <a:defRPr sz="9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611A8-AD70-48D8-813C-3083B56B3B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748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CCE9D55-B681-4FCE-9F7E-2DB3F10F93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3624" y="6453336"/>
            <a:ext cx="8741589" cy="268139"/>
          </a:xfrm>
          <a:prstGeom prst="rect">
            <a:avLst/>
          </a:prstGeom>
        </p:spPr>
        <p:txBody>
          <a:bodyPr vert="horz" lIns="91440" tIns="45720" rIns="180000" bIns="45720" rtlCol="0" anchor="ctr"/>
          <a:lstStyle>
            <a:lvl1pPr algn="r">
              <a:defRPr sz="9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23019A8E-FF69-484C-848D-FE880E1D8D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64734" y="6453336"/>
            <a:ext cx="360000" cy="263014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lvl1pPr algn="ctr">
              <a:defRPr sz="9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611A8-AD70-48D8-813C-3083B56B3B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644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BE58A-6CCD-4B54-8E7E-7948EBD784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49819D-13D4-4444-8C88-8F985931F5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AA05DA-C883-4DFB-86B3-1D601EF93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7BDD-CD62-4389-9DAF-575200615660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D6F35-915B-47C8-A3F8-C8CEA11FA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6AB8F-825E-48AF-9E87-EA42BE201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611A8-AD70-48D8-813C-3083B56B3B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104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718EE-C91C-4E66-8E1A-BF438D9E7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DD607-5403-4D9A-8813-8E146745C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86B590-B479-44D0-9658-8BF77EC2A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7BDD-CD62-4389-9DAF-575200615660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D0AE25-F913-4B16-9083-3C8CC50B7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D2D276-90E8-48BC-8761-6B3619B41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611A8-AD70-48D8-813C-3083B56B3B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117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hapter Slide (for use with macros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838200" y="2002632"/>
            <a:ext cx="10515600" cy="2852737"/>
          </a:xfrm>
        </p:spPr>
        <p:txBody>
          <a:bodyPr anchor="ctr">
            <a:normAutofit/>
          </a:bodyPr>
          <a:lstStyle>
            <a:lvl1pPr>
              <a:defRPr sz="4200" b="1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CH" noProof="0" dirty="0"/>
              <a:t>Cliquer pour insérer un titre</a:t>
            </a:r>
            <a:endParaRPr lang="de-CH" noProof="0" dirty="0"/>
          </a:p>
        </p:txBody>
      </p:sp>
      <p:sp>
        <p:nvSpPr>
          <p:cNvPr id="5" name="Rectangle 4"/>
          <p:cNvSpPr/>
          <p:nvPr/>
        </p:nvSpPr>
        <p:spPr>
          <a:xfrm>
            <a:off x="12288687" y="1465398"/>
            <a:ext cx="2347069" cy="5016758"/>
          </a:xfrm>
          <a:prstGeom prst="rect">
            <a:avLst/>
          </a:prstGeom>
          <a:solidFill>
            <a:srgbClr val="FFFF00">
              <a:alpha val="8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lang="fr-CH" sz="1000" b="1" baseline="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Pour générer automatiquement les slides de chapitre, il y a 3 possibilités:</a:t>
            </a:r>
            <a:endParaRPr lang="fr-CH" sz="1000" b="1" noProof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fr-CH" sz="1000" noProof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CH" sz="10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Clic sur “VIEW” &gt; “MACRO” </a:t>
            </a:r>
          </a:p>
          <a:p>
            <a:pPr marL="228600" indent="-228600">
              <a:buFont typeface="+mj-lt"/>
              <a:buAutoNum type="arabicPeriod"/>
            </a:pPr>
            <a:r>
              <a:rPr lang="fr-CH" sz="1000" b="1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Pour générer</a:t>
            </a:r>
            <a:r>
              <a:rPr lang="fr-CH" sz="1000" b="1" baseline="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tous les slides de chapitre en même temps</a:t>
            </a:r>
            <a:r>
              <a:rPr lang="fr-CH" sz="10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&gt; Choisir “</a:t>
            </a:r>
            <a:r>
              <a:rPr lang="fr-CH" sz="1000" noProof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CreateAllChapterTitleSlides</a:t>
            </a:r>
            <a:r>
              <a:rPr lang="fr-CH" sz="10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 &gt; Insérer le nombre total des slides de chapitre</a:t>
            </a:r>
            <a:r>
              <a:rPr lang="fr-CH" sz="1000" baseline="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&gt; </a:t>
            </a:r>
            <a:r>
              <a:rPr lang="fr-CH" sz="10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RUN</a:t>
            </a:r>
          </a:p>
          <a:p>
            <a:pPr marL="228600" indent="-228600">
              <a:buFont typeface="+mj-lt"/>
              <a:buAutoNum type="arabicPeriod"/>
            </a:pPr>
            <a:r>
              <a:rPr lang="fr-CH" sz="1000" b="1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Pour générer qu’un</a:t>
            </a:r>
            <a:r>
              <a:rPr lang="fr-CH" sz="1000" b="1" baseline="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seul slide de chapitre</a:t>
            </a:r>
            <a:r>
              <a:rPr lang="fr-CH" sz="1000" b="1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fr-CH" sz="10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&gt; Choisir “</a:t>
            </a:r>
            <a:r>
              <a:rPr lang="fr-CH" sz="1000" noProof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CreateSingleChapterTitleSlide</a:t>
            </a:r>
            <a:r>
              <a:rPr lang="fr-CH" sz="10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 &gt; Insérer le numéro du chapitre à générer et le nombre total</a:t>
            </a:r>
            <a:r>
              <a:rPr lang="fr-CH" sz="1000" baseline="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des slides de chapitre </a:t>
            </a:r>
            <a:r>
              <a:rPr lang="fr-CH" sz="10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&gt; RUN</a:t>
            </a:r>
          </a:p>
          <a:p>
            <a:pPr marL="228600" indent="-228600">
              <a:buFont typeface="+mj-lt"/>
              <a:buAutoNum type="arabicPeriod"/>
            </a:pPr>
            <a:r>
              <a:rPr lang="fr-CH" sz="1000" b="1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Pour générer directement les slides de chapitre basé sur le contenu du</a:t>
            </a:r>
            <a:r>
              <a:rPr lang="fr-CH" sz="1000" b="1" baseline="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slide sommaire</a:t>
            </a:r>
            <a:r>
              <a:rPr lang="fr-CH" sz="1000" b="1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fr-CH" sz="10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&gt; Copier</a:t>
            </a:r>
            <a:r>
              <a:rPr lang="fr-CH" sz="1000" baseline="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le contenu du sommaire</a:t>
            </a:r>
            <a:r>
              <a:rPr lang="fr-CH" sz="10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&gt; </a:t>
            </a:r>
            <a:r>
              <a:rPr lang="fr-CH" sz="1000" noProof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Choisr</a:t>
            </a:r>
            <a:r>
              <a:rPr lang="fr-CH" sz="10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“</a:t>
            </a:r>
            <a:r>
              <a:rPr lang="fr-CH" sz="1000" noProof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CreateChapterTitleSlidesFromClipboard</a:t>
            </a:r>
            <a:r>
              <a:rPr lang="fr-CH" sz="10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 &gt; RUN</a:t>
            </a:r>
          </a:p>
          <a:p>
            <a:pPr marL="228600" indent="-228600">
              <a:buFont typeface="+mj-lt"/>
              <a:buAutoNum type="arabicPeriod"/>
            </a:pPr>
            <a:endParaRPr lang="fr-CH" sz="1000" noProof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Font typeface="+mj-lt"/>
              <a:buNone/>
            </a:pPr>
            <a:r>
              <a:rPr lang="fr-CH" sz="1000" b="1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À l’inverse, pour générer automatiquement le sommaire basé sur les slides de chapitre existants</a:t>
            </a:r>
            <a:r>
              <a:rPr lang="fr-CH" sz="1000" b="1" baseline="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&gt; </a:t>
            </a:r>
            <a:r>
              <a:rPr lang="fr-CH" sz="100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“VIEW” &gt; “MACRO” &gt; Choisir</a:t>
            </a:r>
            <a:r>
              <a:rPr lang="fr-CH" sz="1000" baseline="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“</a:t>
            </a:r>
            <a:r>
              <a:rPr lang="fr-CH" sz="1000" baseline="0" noProof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CreateSummary</a:t>
            </a:r>
            <a:r>
              <a:rPr lang="fr-CH" sz="1000" baseline="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 &gt; RUN </a:t>
            </a:r>
            <a:r>
              <a:rPr lang="fr-CH" sz="1000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  <a:t> dans le pop-up (pas nécessaire de sélectionner une option)</a:t>
            </a:r>
            <a:endParaRPr lang="fr-CH" sz="1000" noProof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592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67267" y="314325"/>
            <a:ext cx="11057467" cy="55978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fr-CH" noProof="0" dirty="0"/>
              <a:t>Cliquer pour insérer un titre</a:t>
            </a:r>
            <a:endParaRPr lang="de-CH" noProof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2218014" y="3080446"/>
            <a:ext cx="7755973" cy="1165960"/>
          </a:xfrm>
        </p:spPr>
        <p:txBody>
          <a:bodyPr anchor="ctr">
            <a:spAutoFit/>
          </a:bodyPr>
          <a:lstStyle>
            <a:lvl1pPr>
              <a:lnSpc>
                <a:spcPts val="2900"/>
              </a:lnSpc>
              <a:spcBef>
                <a:spcPts val="2400"/>
              </a:spcBef>
              <a:buClr>
                <a:schemeClr val="tx2"/>
              </a:buClr>
              <a:defRPr>
                <a:latin typeface="+mn-lt"/>
              </a:defRPr>
            </a:lvl1pPr>
            <a:lvl2pPr>
              <a:buClr>
                <a:schemeClr val="bg1">
                  <a:lumMod val="50000"/>
                </a:schemeClr>
              </a:buClr>
              <a:defRPr baseline="0"/>
            </a:lvl2pPr>
            <a:lvl3pPr marL="835025" indent="-228600" algn="l" defTabSz="914400" rtl="0" eaLnBrk="1" latinLnBrk="0" hangingPunct="1">
              <a:lnSpc>
                <a:spcPct val="90000"/>
              </a:lnSpc>
              <a:spcBef>
                <a:spcPts val="900"/>
              </a:spcBef>
              <a:buClr>
                <a:srgbClr val="C4C8CB"/>
              </a:buClr>
              <a:buSzPct val="100000"/>
              <a:buFont typeface="Segoe UI" panose="020B0502040204020203" pitchFamily="34" charset="0"/>
              <a:buChar char="–"/>
              <a:tabLst/>
              <a:defRPr baseline="0"/>
            </a:lvl3pPr>
          </a:lstStyle>
          <a:p>
            <a:r>
              <a:rPr lang="fr-CH" noProof="0" dirty="0"/>
              <a:t>Texte niveau 1</a:t>
            </a:r>
          </a:p>
          <a:p>
            <a:pPr lvl="1"/>
            <a:r>
              <a:rPr lang="fr-CH" noProof="0" dirty="0"/>
              <a:t>Texte niveau 2</a:t>
            </a:r>
          </a:p>
          <a:p>
            <a:pPr marL="835025" lvl="2" indent="-228600" algn="l" defTabSz="914400" rtl="0" eaLnBrk="1" latinLnBrk="0" hangingPunct="1">
              <a:lnSpc>
                <a:spcPct val="90000"/>
              </a:lnSpc>
              <a:spcBef>
                <a:spcPts val="900"/>
              </a:spcBef>
              <a:buClr>
                <a:srgbClr val="C4C8CB"/>
              </a:buClr>
              <a:buSzPct val="100000"/>
              <a:buFont typeface="Segoe UI" panose="020B0502040204020203" pitchFamily="34" charset="0"/>
              <a:buChar char="–"/>
              <a:tabLst/>
            </a:pPr>
            <a:r>
              <a:rPr lang="fr-CH" noProof="0" dirty="0"/>
              <a:t>Texte niveau 3</a:t>
            </a:r>
          </a:p>
        </p:txBody>
      </p:sp>
      <p:sp>
        <p:nvSpPr>
          <p:cNvPr id="7" name="Shape 362"/>
          <p:cNvSpPr/>
          <p:nvPr/>
        </p:nvSpPr>
        <p:spPr>
          <a:xfrm>
            <a:off x="5833836" y="970500"/>
            <a:ext cx="524328" cy="0"/>
          </a:xfrm>
          <a:prstGeom prst="line">
            <a:avLst/>
          </a:prstGeom>
          <a:ln w="635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/>
            </a:pPr>
            <a:endParaRPr dirty="0"/>
          </a:p>
        </p:txBody>
      </p:sp>
      <p:sp>
        <p:nvSpPr>
          <p:cNvPr id="9" name="Rectangle 8"/>
          <p:cNvSpPr/>
          <p:nvPr/>
        </p:nvSpPr>
        <p:spPr>
          <a:xfrm>
            <a:off x="11264733" y="6326612"/>
            <a:ext cx="360001" cy="35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ABCE91E-657E-4C4E-A990-07A0B2CB26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3624" y="6453336"/>
            <a:ext cx="8741589" cy="268139"/>
          </a:xfrm>
          <a:prstGeom prst="rect">
            <a:avLst/>
          </a:prstGeom>
        </p:spPr>
        <p:txBody>
          <a:bodyPr vert="horz" lIns="91440" tIns="45720" rIns="180000" bIns="45720" rtlCol="0" anchor="ctr"/>
          <a:lstStyle>
            <a:lvl1pPr algn="r">
              <a:defRPr sz="9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8FAD7CA8-4559-4D90-8F92-DBE5B9C729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64734" y="6453336"/>
            <a:ext cx="360000" cy="263014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lvl1pPr algn="ctr">
              <a:defRPr sz="9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611A8-AD70-48D8-813C-3083B56B3B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0495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s (more den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67267" y="314325"/>
            <a:ext cx="11057467" cy="559785"/>
          </a:xfrm>
        </p:spPr>
        <p:txBody>
          <a:bodyPr/>
          <a:lstStyle>
            <a:lvl1pPr>
              <a:defRPr/>
            </a:lvl1pPr>
          </a:lstStyle>
          <a:p>
            <a:r>
              <a:rPr lang="fr-CH" noProof="0" dirty="0"/>
              <a:t>Cliquer pour insérer un titre</a:t>
            </a:r>
            <a:endParaRPr lang="fr-FR" dirty="0"/>
          </a:p>
        </p:txBody>
      </p:sp>
      <p:sp>
        <p:nvSpPr>
          <p:cNvPr id="7" name="Shape 362"/>
          <p:cNvSpPr/>
          <p:nvPr/>
        </p:nvSpPr>
        <p:spPr>
          <a:xfrm>
            <a:off x="5833836" y="970500"/>
            <a:ext cx="524328" cy="0"/>
          </a:xfrm>
          <a:prstGeom prst="line">
            <a:avLst/>
          </a:prstGeom>
          <a:ln w="635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/>
            </a:pPr>
            <a:endParaRPr dirty="0"/>
          </a:p>
        </p:txBody>
      </p:sp>
      <p:sp>
        <p:nvSpPr>
          <p:cNvPr id="8" name="Rectangle 7"/>
          <p:cNvSpPr/>
          <p:nvPr/>
        </p:nvSpPr>
        <p:spPr>
          <a:xfrm>
            <a:off x="11264733" y="6326612"/>
            <a:ext cx="360001" cy="35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67268" y="3080446"/>
            <a:ext cx="11057466" cy="1165960"/>
          </a:xfrm>
        </p:spPr>
        <p:txBody>
          <a:bodyPr wrap="square" anchor="ctr">
            <a:spAutoFit/>
          </a:bodyPr>
          <a:lstStyle>
            <a:lvl1pPr>
              <a:lnSpc>
                <a:spcPts val="2900"/>
              </a:lnSpc>
              <a:spcBef>
                <a:spcPts val="2400"/>
              </a:spcBef>
              <a:buClr>
                <a:schemeClr val="tx2"/>
              </a:buClr>
              <a:defRPr>
                <a:latin typeface="+mn-lt"/>
              </a:defRPr>
            </a:lvl1pPr>
            <a:lvl2pPr>
              <a:buClr>
                <a:schemeClr val="bg1">
                  <a:lumMod val="50000"/>
                </a:schemeClr>
              </a:buClr>
              <a:defRPr baseline="0"/>
            </a:lvl2pPr>
            <a:lvl3pPr marL="835025" indent="-228600" algn="l" defTabSz="914400" rtl="0" eaLnBrk="1" latinLnBrk="0" hangingPunct="1">
              <a:lnSpc>
                <a:spcPct val="90000"/>
              </a:lnSpc>
              <a:spcBef>
                <a:spcPts val="900"/>
              </a:spcBef>
              <a:buClr>
                <a:srgbClr val="C4C8CB"/>
              </a:buClr>
              <a:buSzPct val="100000"/>
              <a:buFont typeface="Segoe UI" panose="020B0502040204020203" pitchFamily="34" charset="0"/>
              <a:buChar char="–"/>
              <a:tabLst/>
              <a:defRPr baseline="0"/>
            </a:lvl3pPr>
          </a:lstStyle>
          <a:p>
            <a:r>
              <a:rPr lang="fr-CH" noProof="0" dirty="0"/>
              <a:t>Texte niveau 1</a:t>
            </a:r>
          </a:p>
          <a:p>
            <a:pPr lvl="1"/>
            <a:r>
              <a:rPr lang="fr-CH" noProof="0" dirty="0"/>
              <a:t>Texte niveau 2</a:t>
            </a:r>
          </a:p>
          <a:p>
            <a:pPr marL="835025" lvl="2" indent="-228600" algn="l" defTabSz="914400" rtl="0" eaLnBrk="1" latinLnBrk="0" hangingPunct="1">
              <a:lnSpc>
                <a:spcPct val="90000"/>
              </a:lnSpc>
              <a:spcBef>
                <a:spcPts val="900"/>
              </a:spcBef>
              <a:buClr>
                <a:srgbClr val="C4C8CB"/>
              </a:buClr>
              <a:buSzPct val="100000"/>
              <a:buFont typeface="Segoe UI" panose="020B0502040204020203" pitchFamily="34" charset="0"/>
              <a:buChar char="–"/>
              <a:tabLst/>
            </a:pPr>
            <a:r>
              <a:rPr lang="fr-CH" noProof="0" dirty="0"/>
              <a:t>Texte niveau 3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31594C68-096F-4E1A-A9D6-79A72F365E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3624" y="6453336"/>
            <a:ext cx="8741589" cy="268139"/>
          </a:xfrm>
          <a:prstGeom prst="rect">
            <a:avLst/>
          </a:prstGeom>
        </p:spPr>
        <p:txBody>
          <a:bodyPr vert="horz" lIns="91440" tIns="45720" rIns="180000" bIns="45720" rtlCol="0" anchor="ctr"/>
          <a:lstStyle>
            <a:lvl1pPr algn="r">
              <a:defRPr sz="9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F3042153-755C-4112-B0E7-14EEE80A14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64734" y="6453336"/>
            <a:ext cx="360000" cy="263014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lvl1pPr algn="ctr">
              <a:defRPr sz="9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611A8-AD70-48D8-813C-3083B56B3B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81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ub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67266" y="3129792"/>
            <a:ext cx="11057467" cy="598419"/>
          </a:xfrm>
        </p:spPr>
        <p:txBody>
          <a:bodyPr anchor="ctr">
            <a:spAutoFit/>
          </a:bodyPr>
          <a:lstStyle>
            <a:lvl1pPr>
              <a:defRPr sz="3200"/>
            </a:lvl1pPr>
          </a:lstStyle>
          <a:p>
            <a:r>
              <a:rPr lang="fr-CH" noProof="0" dirty="0"/>
              <a:t>Cliquer pour insérer un titre</a:t>
            </a:r>
            <a:endParaRPr lang="de-CH" noProof="0" dirty="0"/>
          </a:p>
        </p:txBody>
      </p:sp>
      <p:sp>
        <p:nvSpPr>
          <p:cNvPr id="6" name="Shape 362"/>
          <p:cNvSpPr/>
          <p:nvPr/>
        </p:nvSpPr>
        <p:spPr>
          <a:xfrm>
            <a:off x="5833836" y="2917325"/>
            <a:ext cx="524328" cy="0"/>
          </a:xfrm>
          <a:prstGeom prst="line">
            <a:avLst/>
          </a:prstGeom>
          <a:ln w="6350">
            <a:solidFill>
              <a:schemeClr val="tx2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/>
            </a:pPr>
            <a:endParaRPr dirty="0"/>
          </a:p>
        </p:txBody>
      </p:sp>
      <p:sp>
        <p:nvSpPr>
          <p:cNvPr id="10" name="Shape 362"/>
          <p:cNvSpPr/>
          <p:nvPr/>
        </p:nvSpPr>
        <p:spPr>
          <a:xfrm>
            <a:off x="5833836" y="3941791"/>
            <a:ext cx="524328" cy="0"/>
          </a:xfrm>
          <a:prstGeom prst="line">
            <a:avLst/>
          </a:prstGeom>
          <a:ln w="6350">
            <a:solidFill>
              <a:schemeClr val="tx2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35480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 bIns="108000"/>
          <a:lstStyle>
            <a:lvl1pPr>
              <a:defRPr/>
            </a:lvl1pPr>
          </a:lstStyle>
          <a:p>
            <a:r>
              <a:rPr lang="fr-CH" noProof="0" dirty="0"/>
              <a:t>Cliquer pour insérer un titre</a:t>
            </a:r>
            <a:endParaRPr lang="de-CH" noProof="0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 hasCustomPrompt="1"/>
          </p:nvPr>
        </p:nvSpPr>
        <p:spPr>
          <a:xfrm>
            <a:off x="1460498" y="1860331"/>
            <a:ext cx="9271002" cy="313733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20000"/>
              </a:lnSpc>
              <a:buNone/>
              <a:defRPr sz="3200">
                <a:latin typeface="+mn-lt"/>
              </a:defRPr>
            </a:lvl1pPr>
            <a:lvl2pPr marL="311150" indent="0" algn="ctr">
              <a:buNone/>
              <a:defRPr>
                <a:latin typeface="+mj-lt"/>
              </a:defRPr>
            </a:lvl2pPr>
            <a:lvl3pPr marL="666750" indent="0" algn="ctr">
              <a:buNone/>
              <a:defRPr>
                <a:latin typeface="+mj-lt"/>
              </a:defRPr>
            </a:lvl3pPr>
            <a:lvl4pPr marL="1028700" indent="0" algn="ctr">
              <a:buNone/>
              <a:defRPr>
                <a:latin typeface="+mj-lt"/>
              </a:defRPr>
            </a:lvl4pPr>
            <a:lvl5pPr marL="1384300" indent="0" algn="ctr">
              <a:buNone/>
              <a:defRPr>
                <a:latin typeface="+mj-lt"/>
              </a:defRPr>
            </a:lvl5pPr>
          </a:lstStyle>
          <a:p>
            <a:pPr lvl="0"/>
            <a:r>
              <a:rPr lang="fr-CH" noProof="0" dirty="0"/>
              <a:t>Cliquer pour insérer du texte</a:t>
            </a:r>
            <a:endParaRPr lang="de-CH" noProof="0" dirty="0"/>
          </a:p>
        </p:txBody>
      </p:sp>
      <p:sp>
        <p:nvSpPr>
          <p:cNvPr id="8" name="Shape 362"/>
          <p:cNvSpPr/>
          <p:nvPr/>
        </p:nvSpPr>
        <p:spPr>
          <a:xfrm>
            <a:off x="5833836" y="970500"/>
            <a:ext cx="524328" cy="0"/>
          </a:xfrm>
          <a:prstGeom prst="line">
            <a:avLst/>
          </a:prstGeom>
          <a:ln w="635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/>
            </a:pPr>
            <a:endParaRPr dirty="0"/>
          </a:p>
        </p:txBody>
      </p:sp>
      <p:sp>
        <p:nvSpPr>
          <p:cNvPr id="10" name="Rectangle 9"/>
          <p:cNvSpPr/>
          <p:nvPr/>
        </p:nvSpPr>
        <p:spPr>
          <a:xfrm>
            <a:off x="11264733" y="6326612"/>
            <a:ext cx="360001" cy="35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2E02B429-B3EB-414F-8954-1E90E3B88E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3624" y="6453336"/>
            <a:ext cx="8741589" cy="268139"/>
          </a:xfrm>
          <a:prstGeom prst="rect">
            <a:avLst/>
          </a:prstGeom>
        </p:spPr>
        <p:txBody>
          <a:bodyPr vert="horz" lIns="91440" tIns="45720" rIns="180000" bIns="45720" rtlCol="0" anchor="ctr"/>
          <a:lstStyle>
            <a:lvl1pPr algn="r">
              <a:defRPr sz="9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2" name="Espace réservé du numéro de diapositive 5">
            <a:extLst>
              <a:ext uri="{FF2B5EF4-FFF2-40B4-BE49-F238E27FC236}">
                <a16:creationId xmlns:a16="http://schemas.microsoft.com/office/drawing/2014/main" id="{D2B741FC-FDEC-43F6-A507-344ACAB4C9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64734" y="6453336"/>
            <a:ext cx="360000" cy="263014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lvl1pPr algn="ctr">
              <a:defRPr sz="9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611A8-AD70-48D8-813C-3083B56B3B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472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ictur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296"/>
          <p:cNvSpPr/>
          <p:nvPr/>
        </p:nvSpPr>
        <p:spPr>
          <a:xfrm>
            <a:off x="0" y="0"/>
            <a:ext cx="12205940" cy="6858000"/>
          </a:xfrm>
          <a:prstGeom prst="rect">
            <a:avLst/>
          </a:prstGeom>
          <a:solidFill>
            <a:srgbClr val="000000">
              <a:alpha val="45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200">
                <a:solidFill>
                  <a:schemeClr val="accent5"/>
                </a:solidFill>
              </a:defRPr>
            </a:pPr>
            <a:endParaRPr dirty="0"/>
          </a:p>
        </p:txBody>
      </p:sp>
      <p:pic>
        <p:nvPicPr>
          <p:cNvPr id="11" name="Picture 12"/>
          <p:cNvPicPr>
            <a:picLocks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3941" y="0"/>
            <a:ext cx="12205941" cy="6870722"/>
          </a:xfrm>
          <a:prstGeom prst="rect">
            <a:avLst/>
          </a:prstGeom>
        </p:spPr>
      </p:pic>
      <p:sp>
        <p:nvSpPr>
          <p:cNvPr id="6" name="Espace réservé du texte 8"/>
          <p:cNvSpPr>
            <a:spLocks noGrp="1"/>
          </p:cNvSpPr>
          <p:nvPr>
            <p:ph type="body" sz="quarter" idx="13" hasCustomPrompt="1"/>
          </p:nvPr>
        </p:nvSpPr>
        <p:spPr>
          <a:xfrm>
            <a:off x="555625" y="1860331"/>
            <a:ext cx="11080748" cy="3137338"/>
          </a:xfrm>
        </p:spPr>
        <p:txBody>
          <a:bodyPr anchor="ctr">
            <a:normAutofit/>
          </a:bodyPr>
          <a:lstStyle>
            <a:lvl1pPr marL="0" indent="0" algn="ctr">
              <a:lnSpc>
                <a:spcPts val="4600"/>
              </a:lnSpc>
              <a:spcBef>
                <a:spcPts val="0"/>
              </a:spcBef>
              <a:buNone/>
              <a:defRPr sz="3200" baseline="0">
                <a:solidFill>
                  <a:schemeClr val="bg1"/>
                </a:solidFill>
                <a:latin typeface="+mn-lt"/>
              </a:defRPr>
            </a:lvl1pPr>
            <a:lvl2pPr marL="311150" indent="0" algn="ctr">
              <a:buNone/>
              <a:defRPr>
                <a:latin typeface="+mj-lt"/>
              </a:defRPr>
            </a:lvl2pPr>
            <a:lvl3pPr marL="666750" indent="0" algn="ctr">
              <a:buNone/>
              <a:defRPr>
                <a:latin typeface="+mj-lt"/>
              </a:defRPr>
            </a:lvl3pPr>
            <a:lvl4pPr marL="1028700" indent="0" algn="ctr">
              <a:buNone/>
              <a:defRPr>
                <a:latin typeface="+mj-lt"/>
              </a:defRPr>
            </a:lvl4pPr>
            <a:lvl5pPr marL="1384300" indent="0" algn="ctr">
              <a:buNone/>
              <a:defRPr>
                <a:latin typeface="+mj-lt"/>
              </a:defRPr>
            </a:lvl5pPr>
          </a:lstStyle>
          <a:p>
            <a:pPr lvl="0"/>
            <a:r>
              <a:rPr lang="fr-CH" noProof="0" dirty="0"/>
              <a:t>Cliquer pour insérer un message clé</a:t>
            </a:r>
          </a:p>
        </p:txBody>
      </p:sp>
      <p:sp>
        <p:nvSpPr>
          <p:cNvPr id="8" name="Rectangle 7"/>
          <p:cNvSpPr/>
          <p:nvPr/>
        </p:nvSpPr>
        <p:spPr>
          <a:xfrm>
            <a:off x="12287374" y="0"/>
            <a:ext cx="1885826" cy="1631216"/>
          </a:xfrm>
          <a:prstGeom prst="rect">
            <a:avLst/>
          </a:prstGeom>
          <a:solidFill>
            <a:srgbClr val="FFFF00">
              <a:alpha val="87000"/>
            </a:srgbClr>
          </a:solidFill>
          <a:ln>
            <a:solidFill>
              <a:srgbClr val="C4C8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r>
              <a:rPr lang="fr-CH" sz="1000" noProof="0" dirty="0">
                <a:solidFill>
                  <a:srgbClr val="595959"/>
                </a:solidFill>
              </a:rPr>
              <a:t>Insérer</a:t>
            </a:r>
            <a:r>
              <a:rPr lang="fr-CH" sz="1000" baseline="0" noProof="0" dirty="0">
                <a:solidFill>
                  <a:srgbClr val="595959"/>
                </a:solidFill>
              </a:rPr>
              <a:t> un image de fond</a:t>
            </a:r>
            <a:r>
              <a:rPr lang="fr-CH" sz="1000" noProof="0" dirty="0">
                <a:solidFill>
                  <a:srgbClr val="595959"/>
                </a:solidFill>
              </a:rPr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sz="1000" noProof="0" dirty="0">
                <a:solidFill>
                  <a:srgbClr val="595959"/>
                </a:solidFill>
              </a:rPr>
              <a:t>Clic droit sur slide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sz="1000" noProof="0" dirty="0">
                <a:solidFill>
                  <a:srgbClr val="595959"/>
                </a:solidFill>
              </a:rPr>
              <a:t>Choisir „Format Background“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sz="1000" noProof="0" dirty="0">
                <a:solidFill>
                  <a:srgbClr val="595959"/>
                </a:solidFill>
              </a:rPr>
              <a:t>Choisir „Picture or texture“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sz="1000" noProof="0" dirty="0">
                <a:solidFill>
                  <a:srgbClr val="595959"/>
                </a:solidFill>
              </a:rPr>
              <a:t>Choisir „File“ &gt; sélectionner</a:t>
            </a:r>
            <a:r>
              <a:rPr lang="fr-CH" sz="1000" baseline="0" noProof="0" dirty="0">
                <a:solidFill>
                  <a:srgbClr val="595959"/>
                </a:solidFill>
              </a:rPr>
              <a:t> l‘image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sz="1000" baseline="0" noProof="0" dirty="0">
                <a:solidFill>
                  <a:srgbClr val="595959"/>
                </a:solidFill>
              </a:rPr>
              <a:t>Nous recommandons d‘utiliser un image à format paysage</a:t>
            </a:r>
            <a:endParaRPr lang="fr-CH" sz="1000" noProof="0" dirty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195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icture on the le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164054" y="0"/>
            <a:ext cx="602794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0" hasCustomPrompt="1"/>
          </p:nvPr>
        </p:nvSpPr>
        <p:spPr>
          <a:xfrm>
            <a:off x="6595352" y="871537"/>
            <a:ext cx="5041023" cy="3376663"/>
          </a:xfrm>
        </p:spPr>
        <p:txBody>
          <a:bodyPr bIns="72000" anchor="b">
            <a:normAutofit/>
          </a:bodyPr>
          <a:lstStyle>
            <a:lvl1pPr marL="0" indent="0">
              <a:buNone/>
              <a:defRPr sz="4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fr-CH" noProof="0" dirty="0"/>
              <a:t>Citation / Question</a:t>
            </a:r>
          </a:p>
        </p:txBody>
      </p:sp>
      <p:sp>
        <p:nvSpPr>
          <p:cNvPr id="11" name="Espace réservé du texte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5352" y="4248200"/>
            <a:ext cx="5041023" cy="1946225"/>
          </a:xfrm>
        </p:spPr>
        <p:txBody>
          <a:bodyPr tIns="72000" anchor="t">
            <a:normAutofit/>
          </a:bodyPr>
          <a:lstStyle>
            <a:lvl1pPr marL="0" indent="0">
              <a:buNone/>
              <a:defRPr sz="1600" b="0">
                <a:solidFill>
                  <a:schemeClr val="bg1">
                    <a:alpha val="50000"/>
                  </a:schemeClr>
                </a:solidFill>
              </a:defRPr>
            </a:lvl1pPr>
          </a:lstStyle>
          <a:p>
            <a:pPr lvl="0"/>
            <a:r>
              <a:rPr lang="fr-CH" noProof="0" dirty="0"/>
              <a:t>Nom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721561" y="6503801"/>
            <a:ext cx="25200" cy="25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1721561" y="341248"/>
            <a:ext cx="25200" cy="25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hape 296"/>
          <p:cNvSpPr/>
          <p:nvPr/>
        </p:nvSpPr>
        <p:spPr>
          <a:xfrm>
            <a:off x="0" y="0"/>
            <a:ext cx="6164054" cy="6858000"/>
          </a:xfrm>
          <a:prstGeom prst="rect">
            <a:avLst/>
          </a:prstGeom>
          <a:solidFill>
            <a:srgbClr val="000000">
              <a:alpha val="45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200">
                <a:solidFill>
                  <a:schemeClr val="accent5"/>
                </a:solidFill>
              </a:defRPr>
            </a:pPr>
            <a:endParaRPr dirty="0"/>
          </a:p>
        </p:txBody>
      </p:sp>
      <p:pic>
        <p:nvPicPr>
          <p:cNvPr id="12" name="Picture 11"/>
          <p:cNvPicPr>
            <a:picLocks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50403"/>
          <a:stretch/>
        </p:blipFill>
        <p:spPr>
          <a:xfrm>
            <a:off x="-13940" y="0"/>
            <a:ext cx="6164054" cy="6870722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2287374" y="0"/>
            <a:ext cx="1885826" cy="2092881"/>
          </a:xfrm>
          <a:prstGeom prst="rect">
            <a:avLst/>
          </a:prstGeom>
          <a:solidFill>
            <a:srgbClr val="FFFF00">
              <a:alpha val="87000"/>
            </a:srgbClr>
          </a:solidFill>
          <a:ln>
            <a:solidFill>
              <a:srgbClr val="C4C8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r>
              <a:rPr lang="fr-CH" sz="1000" noProof="0" dirty="0">
                <a:solidFill>
                  <a:srgbClr val="595959"/>
                </a:solidFill>
              </a:rPr>
              <a:t>Insérer</a:t>
            </a:r>
            <a:r>
              <a:rPr lang="fr-CH" sz="1000" baseline="0" noProof="0" dirty="0">
                <a:solidFill>
                  <a:srgbClr val="595959"/>
                </a:solidFill>
              </a:rPr>
              <a:t> un image de fond</a:t>
            </a:r>
            <a:r>
              <a:rPr lang="fr-CH" sz="1000" noProof="0" dirty="0">
                <a:solidFill>
                  <a:srgbClr val="595959"/>
                </a:solidFill>
              </a:rPr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sz="1000" noProof="0" dirty="0">
                <a:solidFill>
                  <a:srgbClr val="595959"/>
                </a:solidFill>
              </a:rPr>
              <a:t>Clic droit sur slide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sz="1000" noProof="0" dirty="0">
                <a:solidFill>
                  <a:srgbClr val="595959"/>
                </a:solidFill>
              </a:rPr>
              <a:t>Choisir „Format Background“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sz="1000" noProof="0" dirty="0">
                <a:solidFill>
                  <a:srgbClr val="595959"/>
                </a:solidFill>
              </a:rPr>
              <a:t>Choisir „Picture or texture“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sz="1000" noProof="0" dirty="0">
                <a:solidFill>
                  <a:srgbClr val="595959"/>
                </a:solidFill>
              </a:rPr>
              <a:t>Choisir „File“ &gt; sélectionner</a:t>
            </a:r>
            <a:r>
              <a:rPr lang="fr-CH" sz="1000" baseline="0" noProof="0" dirty="0">
                <a:solidFill>
                  <a:srgbClr val="595959"/>
                </a:solidFill>
              </a:rPr>
              <a:t> l‘image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sz="1000" baseline="0" noProof="0" dirty="0">
                <a:solidFill>
                  <a:srgbClr val="595959"/>
                </a:solidFill>
              </a:rPr>
              <a:t>Nous recommandons d‘utiliser un image à format portrait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H" sz="1000" baseline="0" noProof="0" dirty="0">
                <a:solidFill>
                  <a:srgbClr val="595959"/>
                </a:solidFill>
              </a:rPr>
              <a:t>Pour ajuster la tailler / format de votre image,&gt; utiliser la fonction </a:t>
            </a:r>
            <a:r>
              <a:rPr lang="fr-CH" sz="1000" noProof="0" dirty="0">
                <a:solidFill>
                  <a:srgbClr val="595959"/>
                </a:solidFill>
              </a:rPr>
              <a:t>„</a:t>
            </a:r>
            <a:r>
              <a:rPr lang="fr-CH" sz="1000" baseline="0" noProof="0" dirty="0">
                <a:solidFill>
                  <a:srgbClr val="595959"/>
                </a:solidFill>
              </a:rPr>
              <a:t>Offset</a:t>
            </a:r>
            <a:r>
              <a:rPr lang="fr-CH" sz="1000" noProof="0" dirty="0">
                <a:solidFill>
                  <a:srgbClr val="595959"/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3474902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67267" y="314325"/>
            <a:ext cx="11057467" cy="559785"/>
          </a:xfrm>
          <a:prstGeom prst="rect">
            <a:avLst/>
          </a:prstGeom>
        </p:spPr>
        <p:txBody>
          <a:bodyPr vert="horz" lIns="91440" tIns="45720" rIns="91440" bIns="108000" rtlCol="0" anchor="b">
            <a:normAutofit/>
          </a:bodyPr>
          <a:lstStyle/>
          <a:p>
            <a:r>
              <a:rPr lang="fr-CH" noProof="0" dirty="0"/>
              <a:t>Cliquer pour insérer un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67267" y="1817914"/>
            <a:ext cx="11057467" cy="43590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CH" noProof="0" dirty="0"/>
              <a:t>Texte niveau 1</a:t>
            </a:r>
          </a:p>
          <a:p>
            <a:pPr lvl="1"/>
            <a:r>
              <a:rPr lang="fr-CH" noProof="0" dirty="0"/>
              <a:t>Texte niveau 2</a:t>
            </a:r>
          </a:p>
          <a:p>
            <a:pPr marL="835025" lvl="2" indent="-228600" algn="l" defTabSz="914400" rtl="0" eaLnBrk="1" latinLnBrk="0" hangingPunct="1">
              <a:lnSpc>
                <a:spcPct val="90000"/>
              </a:lnSpc>
              <a:spcBef>
                <a:spcPts val="900"/>
              </a:spcBef>
              <a:buClr>
                <a:srgbClr val="C4C8CB"/>
              </a:buClr>
              <a:buSzPct val="100000"/>
              <a:buFont typeface="Segoe UI" panose="020B0502040204020203" pitchFamily="34" charset="0"/>
              <a:buChar char="–"/>
              <a:tabLst/>
            </a:pPr>
            <a:r>
              <a:rPr lang="fr-CH" noProof="0" dirty="0"/>
              <a:t>Texte niveau 3</a:t>
            </a:r>
          </a:p>
        </p:txBody>
      </p:sp>
      <p:sp>
        <p:nvSpPr>
          <p:cNvPr id="12" name="Shape 356"/>
          <p:cNvSpPr/>
          <p:nvPr/>
        </p:nvSpPr>
        <p:spPr>
          <a:xfrm>
            <a:off x="567267" y="6356350"/>
            <a:ext cx="11057467" cy="0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/>
            </a:pP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11264733" y="6326612"/>
            <a:ext cx="360001" cy="35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F5745350-9233-4E19-AD89-36986D4E23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3624" y="6453336"/>
            <a:ext cx="8741589" cy="268139"/>
          </a:xfrm>
          <a:prstGeom prst="rect">
            <a:avLst/>
          </a:prstGeom>
        </p:spPr>
        <p:txBody>
          <a:bodyPr vert="horz" lIns="91440" tIns="45720" rIns="180000" bIns="45720" rtlCol="0" anchor="ctr"/>
          <a:lstStyle>
            <a:lvl1pPr algn="r">
              <a:defRPr sz="9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BDE949D4-5FD0-4598-A23B-A5945ECD76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64734" y="6453336"/>
            <a:ext cx="360000" cy="263014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lvl1pPr algn="ctr">
              <a:defRPr sz="9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611A8-AD70-48D8-813C-3083B56B3B20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36924BF-4EF7-4C5D-94C1-835DE7D998A2}"/>
              </a:ext>
            </a:extLst>
          </p:cNvPr>
          <p:cNvSpPr txBox="1">
            <a:spLocks/>
          </p:cNvSpPr>
          <p:nvPr/>
        </p:nvSpPr>
        <p:spPr>
          <a:xfrm>
            <a:off x="1403818" y="6453336"/>
            <a:ext cx="1955878" cy="268139"/>
          </a:xfrm>
          <a:prstGeom prst="rect">
            <a:avLst/>
          </a:prstGeom>
        </p:spPr>
        <p:txBody>
          <a:bodyPr vert="horz" lIns="91440" tIns="45720" rIns="180000" bIns="45720" rtlCol="0" anchor="ctr"/>
          <a:lstStyle>
            <a:defPPr>
              <a:defRPr lang="fr-FR"/>
            </a:defPPr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algn="l"/>
            <a:r>
              <a:rPr lang="en-GB" dirty="0"/>
              <a:t>copyright 2018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EDEA36D-DC98-4922-B996-145B86F22B28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567267" y="6408658"/>
            <a:ext cx="725487" cy="37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418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400" b="1" kern="1200" baseline="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57188" indent="-357188" algn="l" defTabSz="914400" rtl="0" eaLnBrk="1" latinLnBrk="0" hangingPunct="1">
        <a:lnSpc>
          <a:spcPct val="90000"/>
        </a:lnSpc>
        <a:spcBef>
          <a:spcPts val="900"/>
        </a:spcBef>
        <a:buClr>
          <a:schemeClr val="tx2"/>
        </a:buClr>
        <a:buSzPct val="120000"/>
        <a:buFont typeface="Segoe UI" panose="020B0502040204020203" pitchFamily="34" charset="0"/>
        <a:buChar char="–"/>
        <a:defRPr sz="2200" b="0" kern="1200" baseline="0">
          <a:solidFill>
            <a:schemeClr val="accent2"/>
          </a:solidFill>
          <a:latin typeface="+mn-lt"/>
          <a:ea typeface="+mn-ea"/>
          <a:cs typeface="+mn-cs"/>
        </a:defRPr>
      </a:lvl1pPr>
      <a:lvl2pPr marL="596900" indent="-228600" algn="l" defTabSz="914400" rtl="0" eaLnBrk="1" latinLnBrk="0" hangingPunct="1">
        <a:lnSpc>
          <a:spcPct val="90000"/>
        </a:lnSpc>
        <a:spcBef>
          <a:spcPts val="9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8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835025" indent="-228600" algn="l" defTabSz="914400" rtl="0" eaLnBrk="1" latinLnBrk="0" hangingPunct="1">
        <a:lnSpc>
          <a:spcPct val="90000"/>
        </a:lnSpc>
        <a:spcBef>
          <a:spcPts val="900"/>
        </a:spcBef>
        <a:buClr>
          <a:schemeClr val="bg1">
            <a:lumMod val="65000"/>
          </a:schemeClr>
        </a:buClr>
        <a:buSzPct val="100000"/>
        <a:buFont typeface="Arial" panose="020B0604020202020204" pitchFamily="34" charset="0"/>
        <a:buChar char="•"/>
        <a:tabLst/>
        <a:defRPr lang="fr-FR" sz="1600" kern="1200" baseline="0" dirty="0" smtClean="0">
          <a:solidFill>
            <a:schemeClr val="accent2"/>
          </a:solidFill>
          <a:latin typeface="+mn-lt"/>
          <a:ea typeface="+mn-ea"/>
          <a:cs typeface="+mn-cs"/>
        </a:defRPr>
      </a:lvl3pPr>
      <a:lvl4pPr marL="1344613" indent="-228600" algn="l" defTabSz="914400" rtl="0" eaLnBrk="1" latinLnBrk="0" hangingPunct="1">
        <a:lnSpc>
          <a:spcPct val="90000"/>
        </a:lnSpc>
        <a:spcBef>
          <a:spcPts val="900"/>
        </a:spcBef>
        <a:buSzPct val="100000"/>
        <a:buFont typeface="Arial" panose="020B0604020202020204" pitchFamily="34" charset="0"/>
        <a:buChar char="•"/>
        <a:defRPr sz="1600" kern="1200">
          <a:solidFill>
            <a:schemeClr val="bg2"/>
          </a:solidFill>
          <a:latin typeface="+mn-lt"/>
          <a:ea typeface="+mn-ea"/>
          <a:cs typeface="+mn-cs"/>
        </a:defRPr>
      </a:lvl4pPr>
      <a:lvl5pPr marL="16129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551">
          <p15:clr>
            <a:srgbClr val="F26B43"/>
          </p15:clr>
        </p15:guide>
        <p15:guide id="4" orient="horz" pos="198">
          <p15:clr>
            <a:srgbClr val="F26B43"/>
          </p15:clr>
        </p15:guide>
        <p15:guide id="5" pos="356">
          <p15:clr>
            <a:srgbClr val="F26B43"/>
          </p15:clr>
        </p15:guide>
        <p15:guide id="6" pos="7324">
          <p15:clr>
            <a:srgbClr val="F26B43"/>
          </p15:clr>
        </p15:guide>
        <p15:guide id="7" orient="horz" pos="3892">
          <p15:clr>
            <a:srgbClr val="F26B43"/>
          </p15:clr>
        </p15:guide>
        <p15:guide id="8" orient="horz" pos="114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D9EA2-D539-4FEB-8E7E-5DB03D5C48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SSO contact linking behaviour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435DF4-6871-4D38-B7DE-0CA55EC9E6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Tested with </a:t>
            </a:r>
            <a:r>
              <a:rPr lang="en-GB" dirty="0" err="1"/>
              <a:t>Gigya</a:t>
            </a:r>
            <a:r>
              <a:rPr lang="en-GB" dirty="0"/>
              <a:t> and </a:t>
            </a:r>
            <a:r>
              <a:rPr lang="en-GB" dirty="0" err="1"/>
              <a:t>OpenId</a:t>
            </a:r>
            <a:r>
              <a:rPr lang="en-GB" dirty="0"/>
              <a:t> Connect with GV2 : 17/07/19</a:t>
            </a:r>
          </a:p>
        </p:txBody>
      </p:sp>
    </p:spTree>
    <p:extLst>
      <p:ext uri="{BB962C8B-B14F-4D97-AF65-F5344CB8AC3E}">
        <p14:creationId xmlns:p14="http://schemas.microsoft.com/office/powerpoint/2010/main" val="809491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C4AEF-6BDB-4315-A7DB-3C9F1F6AA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err="1"/>
              <a:t>Ticketshop</a:t>
            </a:r>
            <a:endParaRPr lang="en-GB" dirty="0"/>
          </a:p>
        </p:txBody>
      </p:sp>
      <p:sp>
        <p:nvSpPr>
          <p:cNvPr id="4" name="Diamond 3">
            <a:extLst>
              <a:ext uri="{FF2B5EF4-FFF2-40B4-BE49-F238E27FC236}">
                <a16:creationId xmlns:a16="http://schemas.microsoft.com/office/drawing/2014/main" id="{E957D656-DC8D-4306-AA93-64309B61F60F}"/>
              </a:ext>
            </a:extLst>
          </p:cNvPr>
          <p:cNvSpPr/>
          <p:nvPr/>
        </p:nvSpPr>
        <p:spPr>
          <a:xfrm>
            <a:off x="4412271" y="365125"/>
            <a:ext cx="2146789" cy="1468315"/>
          </a:xfrm>
          <a:prstGeom prst="diamond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SSO ID already exit ?</a:t>
            </a:r>
          </a:p>
        </p:txBody>
      </p:sp>
      <p:sp>
        <p:nvSpPr>
          <p:cNvPr id="5" name="Diamond 4">
            <a:extLst>
              <a:ext uri="{FF2B5EF4-FFF2-40B4-BE49-F238E27FC236}">
                <a16:creationId xmlns:a16="http://schemas.microsoft.com/office/drawing/2014/main" id="{47DF4AE6-63CB-4EB1-A145-9934B21DB992}"/>
              </a:ext>
            </a:extLst>
          </p:cNvPr>
          <p:cNvSpPr/>
          <p:nvPr/>
        </p:nvSpPr>
        <p:spPr>
          <a:xfrm>
            <a:off x="4272326" y="2255104"/>
            <a:ext cx="2445728" cy="1468315"/>
          </a:xfrm>
          <a:prstGeom prst="diamond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The user found has the same email ?</a:t>
            </a:r>
          </a:p>
        </p:txBody>
      </p:sp>
      <p:sp>
        <p:nvSpPr>
          <p:cNvPr id="6" name="Diamond 5">
            <a:extLst>
              <a:ext uri="{FF2B5EF4-FFF2-40B4-BE49-F238E27FC236}">
                <a16:creationId xmlns:a16="http://schemas.microsoft.com/office/drawing/2014/main" id="{75532F16-3252-42C2-BB3A-CD764E8493A5}"/>
              </a:ext>
            </a:extLst>
          </p:cNvPr>
          <p:cNvSpPr/>
          <p:nvPr/>
        </p:nvSpPr>
        <p:spPr>
          <a:xfrm>
            <a:off x="4281851" y="3967285"/>
            <a:ext cx="2445728" cy="1468315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Email already used by another user ?</a:t>
            </a:r>
          </a:p>
        </p:txBody>
      </p:sp>
      <p:sp>
        <p:nvSpPr>
          <p:cNvPr id="7" name="Diamond 6">
            <a:extLst>
              <a:ext uri="{FF2B5EF4-FFF2-40B4-BE49-F238E27FC236}">
                <a16:creationId xmlns:a16="http://schemas.microsoft.com/office/drawing/2014/main" id="{3BBA5649-1EAF-4ABF-9A39-BC4233EE12AF}"/>
              </a:ext>
            </a:extLst>
          </p:cNvPr>
          <p:cNvSpPr/>
          <p:nvPr/>
        </p:nvSpPr>
        <p:spPr>
          <a:xfrm>
            <a:off x="8187101" y="2397978"/>
            <a:ext cx="2445728" cy="1468315"/>
          </a:xfrm>
          <a:prstGeom prst="diamond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Email already used by another user ?</a:t>
            </a:r>
          </a:p>
        </p:txBody>
      </p: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995AFDF7-91E6-42B8-8A11-7E9421FDB34B}"/>
              </a:ext>
            </a:extLst>
          </p:cNvPr>
          <p:cNvCxnSpPr>
            <a:stCxn id="4" idx="3"/>
            <a:endCxn id="7" idx="0"/>
          </p:cNvCxnSpPr>
          <p:nvPr/>
        </p:nvCxnSpPr>
        <p:spPr>
          <a:xfrm>
            <a:off x="6559060" y="1099283"/>
            <a:ext cx="2850905" cy="129869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BD8E4B67-F56E-4EF9-ADC8-DFACB7A6CCB4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 rot="16200000" flipH="1">
            <a:off x="5279596" y="2039510"/>
            <a:ext cx="421664" cy="952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2B24C6C1-1260-402D-9AE9-2FEBF07EB30B}"/>
              </a:ext>
            </a:extLst>
          </p:cNvPr>
          <p:cNvSpPr txBox="1"/>
          <p:nvPr/>
        </p:nvSpPr>
        <p:spPr>
          <a:xfrm>
            <a:off x="5479315" y="1791526"/>
            <a:ext cx="48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Yes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A22D70D-E858-4D7B-A5DA-9AC2B95C4820}"/>
              </a:ext>
            </a:extLst>
          </p:cNvPr>
          <p:cNvSpPr txBox="1"/>
          <p:nvPr/>
        </p:nvSpPr>
        <p:spPr>
          <a:xfrm>
            <a:off x="6548544" y="768338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DDC3E93-6F67-4324-9A44-6091A1F84C85}"/>
              </a:ext>
            </a:extLst>
          </p:cNvPr>
          <p:cNvSpPr txBox="1"/>
          <p:nvPr/>
        </p:nvSpPr>
        <p:spPr>
          <a:xfrm>
            <a:off x="3766767" y="2645392"/>
            <a:ext cx="48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Yes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9AC7553-E6FD-4768-AFAB-86BFB722F000}"/>
              </a:ext>
            </a:extLst>
          </p:cNvPr>
          <p:cNvSpPr txBox="1"/>
          <p:nvPr/>
        </p:nvSpPr>
        <p:spPr>
          <a:xfrm>
            <a:off x="5565970" y="3638833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245D0AE1-CA8E-4105-B395-8E103A6CD757}"/>
              </a:ext>
            </a:extLst>
          </p:cNvPr>
          <p:cNvSpPr/>
          <p:nvPr/>
        </p:nvSpPr>
        <p:spPr>
          <a:xfrm>
            <a:off x="8126896" y="5670817"/>
            <a:ext cx="1851025" cy="6762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Redirect to “Link account” page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4ABF83DF-D85A-4AD1-AA0E-53A46AE91CF2}"/>
              </a:ext>
            </a:extLst>
          </p:cNvPr>
          <p:cNvSpPr/>
          <p:nvPr/>
        </p:nvSpPr>
        <p:spPr>
          <a:xfrm>
            <a:off x="10157805" y="5650046"/>
            <a:ext cx="1851025" cy="676275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Create contact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6826413E-B223-46AB-AA7E-B07D2613794D}"/>
              </a:ext>
            </a:extLst>
          </p:cNvPr>
          <p:cNvSpPr/>
          <p:nvPr/>
        </p:nvSpPr>
        <p:spPr>
          <a:xfrm>
            <a:off x="5861053" y="5658828"/>
            <a:ext cx="1851025" cy="6762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Update email and contact info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FBCC72-BC8B-4E16-9EDD-1C8D544829DA}"/>
              </a:ext>
            </a:extLst>
          </p:cNvPr>
          <p:cNvSpPr/>
          <p:nvPr/>
        </p:nvSpPr>
        <p:spPr>
          <a:xfrm>
            <a:off x="2628899" y="5665178"/>
            <a:ext cx="1851025" cy="6762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Redirect user to error page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ABACA041-CFA3-4900-B960-92E294B6D33B}"/>
              </a:ext>
            </a:extLst>
          </p:cNvPr>
          <p:cNvSpPr/>
          <p:nvPr/>
        </p:nvSpPr>
        <p:spPr>
          <a:xfrm>
            <a:off x="218477" y="5665177"/>
            <a:ext cx="1851025" cy="676275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Update contact info</a:t>
            </a:r>
          </a:p>
        </p:txBody>
      </p: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C1F04C82-5A33-4393-9553-628D07EF577D}"/>
              </a:ext>
            </a:extLst>
          </p:cNvPr>
          <p:cNvCxnSpPr>
            <a:cxnSpLocks/>
            <a:stCxn id="5" idx="1"/>
            <a:endCxn id="23" idx="0"/>
          </p:cNvCxnSpPr>
          <p:nvPr/>
        </p:nvCxnSpPr>
        <p:spPr>
          <a:xfrm rot="10800000" flipV="1">
            <a:off x="1143990" y="2989261"/>
            <a:ext cx="3128336" cy="267591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D7F5702B-134C-46A7-9FAA-5A3F3E998C42}"/>
              </a:ext>
            </a:extLst>
          </p:cNvPr>
          <p:cNvCxnSpPr>
            <a:stCxn id="6" idx="1"/>
            <a:endCxn id="22" idx="0"/>
          </p:cNvCxnSpPr>
          <p:nvPr/>
        </p:nvCxnSpPr>
        <p:spPr>
          <a:xfrm rot="10800000" flipV="1">
            <a:off x="3554413" y="4701442"/>
            <a:ext cx="727439" cy="96373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A951C672-53D8-4685-8C2D-4255EA9C0249}"/>
              </a:ext>
            </a:extLst>
          </p:cNvPr>
          <p:cNvCxnSpPr>
            <a:stCxn id="6" idx="3"/>
            <a:endCxn id="21" idx="0"/>
          </p:cNvCxnSpPr>
          <p:nvPr/>
        </p:nvCxnSpPr>
        <p:spPr>
          <a:xfrm>
            <a:off x="6727579" y="4701443"/>
            <a:ext cx="58987" cy="95738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or: Elbow 31">
            <a:extLst>
              <a:ext uri="{FF2B5EF4-FFF2-40B4-BE49-F238E27FC236}">
                <a16:creationId xmlns:a16="http://schemas.microsoft.com/office/drawing/2014/main" id="{C5053BCF-E13D-4EC4-9D6D-BB2586C0622A}"/>
              </a:ext>
            </a:extLst>
          </p:cNvPr>
          <p:cNvCxnSpPr>
            <a:cxnSpLocks/>
            <a:stCxn id="7" idx="2"/>
            <a:endCxn id="19" idx="0"/>
          </p:cNvCxnSpPr>
          <p:nvPr/>
        </p:nvCxnSpPr>
        <p:spPr>
          <a:xfrm rot="5400000">
            <a:off x="8328925" y="4589777"/>
            <a:ext cx="1804524" cy="35755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or: Elbow 33">
            <a:extLst>
              <a:ext uri="{FF2B5EF4-FFF2-40B4-BE49-F238E27FC236}">
                <a16:creationId xmlns:a16="http://schemas.microsoft.com/office/drawing/2014/main" id="{492B3F2F-F99C-4679-B90A-C618209F6530}"/>
              </a:ext>
            </a:extLst>
          </p:cNvPr>
          <p:cNvCxnSpPr>
            <a:stCxn id="7" idx="3"/>
            <a:endCxn id="20" idx="0"/>
          </p:cNvCxnSpPr>
          <p:nvPr/>
        </p:nvCxnSpPr>
        <p:spPr>
          <a:xfrm>
            <a:off x="10632829" y="3132136"/>
            <a:ext cx="450489" cy="251791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AA7B8B2A-4C8B-40C2-B88A-D07534B3A45B}"/>
              </a:ext>
            </a:extLst>
          </p:cNvPr>
          <p:cNvCxnSpPr>
            <a:stCxn id="5" idx="2"/>
            <a:endCxn id="6" idx="0"/>
          </p:cNvCxnSpPr>
          <p:nvPr/>
        </p:nvCxnSpPr>
        <p:spPr>
          <a:xfrm>
            <a:off x="5495190" y="3723419"/>
            <a:ext cx="9525" cy="2438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593DB304-FBF3-4E82-B888-8D88265B2CD1}"/>
              </a:ext>
            </a:extLst>
          </p:cNvPr>
          <p:cNvSpPr txBox="1"/>
          <p:nvPr/>
        </p:nvSpPr>
        <p:spPr>
          <a:xfrm>
            <a:off x="3823627" y="4703584"/>
            <a:ext cx="48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Yes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7EFDFFC-7017-4CBD-94F3-4F35ED312E56}"/>
              </a:ext>
            </a:extLst>
          </p:cNvPr>
          <p:cNvSpPr txBox="1"/>
          <p:nvPr/>
        </p:nvSpPr>
        <p:spPr>
          <a:xfrm>
            <a:off x="9446785" y="3864701"/>
            <a:ext cx="48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Yes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D7E73A2-3B85-4A29-823C-C7C669E89342}"/>
              </a:ext>
            </a:extLst>
          </p:cNvPr>
          <p:cNvSpPr txBox="1"/>
          <p:nvPr/>
        </p:nvSpPr>
        <p:spPr>
          <a:xfrm>
            <a:off x="6643500" y="4692029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CF813E3-AAF4-4509-A8A8-6EF43ECB97A6}"/>
              </a:ext>
            </a:extLst>
          </p:cNvPr>
          <p:cNvSpPr txBox="1"/>
          <p:nvPr/>
        </p:nvSpPr>
        <p:spPr>
          <a:xfrm>
            <a:off x="10509445" y="2791273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2132065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C4AEF-6BDB-4315-A7DB-3C9F1F6AA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Lottery</a:t>
            </a:r>
          </a:p>
        </p:txBody>
      </p:sp>
      <p:sp>
        <p:nvSpPr>
          <p:cNvPr id="4" name="Diamond 3">
            <a:extLst>
              <a:ext uri="{FF2B5EF4-FFF2-40B4-BE49-F238E27FC236}">
                <a16:creationId xmlns:a16="http://schemas.microsoft.com/office/drawing/2014/main" id="{E957D656-DC8D-4306-AA93-64309B61F60F}"/>
              </a:ext>
            </a:extLst>
          </p:cNvPr>
          <p:cNvSpPr/>
          <p:nvPr/>
        </p:nvSpPr>
        <p:spPr>
          <a:xfrm>
            <a:off x="4412271" y="365125"/>
            <a:ext cx="2146789" cy="1468315"/>
          </a:xfrm>
          <a:prstGeom prst="diamond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SSO ID already exit ?</a:t>
            </a:r>
          </a:p>
        </p:txBody>
      </p:sp>
      <p:sp>
        <p:nvSpPr>
          <p:cNvPr id="7" name="Diamond 6">
            <a:extLst>
              <a:ext uri="{FF2B5EF4-FFF2-40B4-BE49-F238E27FC236}">
                <a16:creationId xmlns:a16="http://schemas.microsoft.com/office/drawing/2014/main" id="{3BBA5649-1EAF-4ABF-9A39-BC4233EE12AF}"/>
              </a:ext>
            </a:extLst>
          </p:cNvPr>
          <p:cNvSpPr/>
          <p:nvPr/>
        </p:nvSpPr>
        <p:spPr>
          <a:xfrm>
            <a:off x="8187101" y="2397978"/>
            <a:ext cx="2445728" cy="1468315"/>
          </a:xfrm>
          <a:prstGeom prst="diamond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Email already used by another user ?</a:t>
            </a:r>
          </a:p>
        </p:txBody>
      </p: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995AFDF7-91E6-42B8-8A11-7E9421FDB34B}"/>
              </a:ext>
            </a:extLst>
          </p:cNvPr>
          <p:cNvCxnSpPr>
            <a:stCxn id="4" idx="3"/>
            <a:endCxn id="7" idx="0"/>
          </p:cNvCxnSpPr>
          <p:nvPr/>
        </p:nvCxnSpPr>
        <p:spPr>
          <a:xfrm>
            <a:off x="6559060" y="1099283"/>
            <a:ext cx="2850905" cy="129869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2B24C6C1-1260-402D-9AE9-2FEBF07EB30B}"/>
              </a:ext>
            </a:extLst>
          </p:cNvPr>
          <p:cNvSpPr txBox="1"/>
          <p:nvPr/>
        </p:nvSpPr>
        <p:spPr>
          <a:xfrm>
            <a:off x="5479315" y="1791526"/>
            <a:ext cx="48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Yes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A22D70D-E858-4D7B-A5DA-9AC2B95C4820}"/>
              </a:ext>
            </a:extLst>
          </p:cNvPr>
          <p:cNvSpPr txBox="1"/>
          <p:nvPr/>
        </p:nvSpPr>
        <p:spPr>
          <a:xfrm>
            <a:off x="6548544" y="768338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245D0AE1-CA8E-4105-B395-8E103A6CD757}"/>
              </a:ext>
            </a:extLst>
          </p:cNvPr>
          <p:cNvSpPr/>
          <p:nvPr/>
        </p:nvSpPr>
        <p:spPr>
          <a:xfrm>
            <a:off x="8126896" y="5680342"/>
            <a:ext cx="1851025" cy="6762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Redirect to “Link account” page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4ABF83DF-D85A-4AD1-AA0E-53A46AE91CF2}"/>
              </a:ext>
            </a:extLst>
          </p:cNvPr>
          <p:cNvSpPr/>
          <p:nvPr/>
        </p:nvSpPr>
        <p:spPr>
          <a:xfrm>
            <a:off x="10157805" y="5659571"/>
            <a:ext cx="1851025" cy="676275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Create contact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6826413E-B223-46AB-AA7E-B07D2613794D}"/>
              </a:ext>
            </a:extLst>
          </p:cNvPr>
          <p:cNvSpPr/>
          <p:nvPr/>
        </p:nvSpPr>
        <p:spPr>
          <a:xfrm>
            <a:off x="4569678" y="3895895"/>
            <a:ext cx="1851025" cy="676275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Update email and contact info</a:t>
            </a:r>
          </a:p>
        </p:txBody>
      </p:sp>
      <p:cxnSp>
        <p:nvCxnSpPr>
          <p:cNvPr id="32" name="Connector: Elbow 31">
            <a:extLst>
              <a:ext uri="{FF2B5EF4-FFF2-40B4-BE49-F238E27FC236}">
                <a16:creationId xmlns:a16="http://schemas.microsoft.com/office/drawing/2014/main" id="{C5053BCF-E13D-4EC4-9D6D-BB2586C0622A}"/>
              </a:ext>
            </a:extLst>
          </p:cNvPr>
          <p:cNvCxnSpPr>
            <a:cxnSpLocks/>
            <a:stCxn id="7" idx="2"/>
            <a:endCxn id="19" idx="0"/>
          </p:cNvCxnSpPr>
          <p:nvPr/>
        </p:nvCxnSpPr>
        <p:spPr>
          <a:xfrm rot="5400000">
            <a:off x="8324163" y="4594539"/>
            <a:ext cx="1814049" cy="35755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or: Elbow 33">
            <a:extLst>
              <a:ext uri="{FF2B5EF4-FFF2-40B4-BE49-F238E27FC236}">
                <a16:creationId xmlns:a16="http://schemas.microsoft.com/office/drawing/2014/main" id="{492B3F2F-F99C-4679-B90A-C618209F6530}"/>
              </a:ext>
            </a:extLst>
          </p:cNvPr>
          <p:cNvCxnSpPr>
            <a:stCxn id="7" idx="3"/>
            <a:endCxn id="20" idx="0"/>
          </p:cNvCxnSpPr>
          <p:nvPr/>
        </p:nvCxnSpPr>
        <p:spPr>
          <a:xfrm>
            <a:off x="10632829" y="3132136"/>
            <a:ext cx="450489" cy="252743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77EFDFFC-7017-4CBD-94F3-4F35ED312E56}"/>
              </a:ext>
            </a:extLst>
          </p:cNvPr>
          <p:cNvSpPr txBox="1"/>
          <p:nvPr/>
        </p:nvSpPr>
        <p:spPr>
          <a:xfrm>
            <a:off x="9446785" y="3864701"/>
            <a:ext cx="48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Yes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CF813E3-AAF4-4509-A8A8-6EF43ECB97A6}"/>
              </a:ext>
            </a:extLst>
          </p:cNvPr>
          <p:cNvSpPr txBox="1"/>
          <p:nvPr/>
        </p:nvSpPr>
        <p:spPr>
          <a:xfrm>
            <a:off x="10509445" y="2791273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8EC1162-C86D-4BF7-A4F4-B278CFD7F848}"/>
              </a:ext>
            </a:extLst>
          </p:cNvPr>
          <p:cNvCxnSpPr>
            <a:cxnSpLocks/>
            <a:endCxn id="21" idx="0"/>
          </p:cNvCxnSpPr>
          <p:nvPr/>
        </p:nvCxnSpPr>
        <p:spPr>
          <a:xfrm>
            <a:off x="5477728" y="1791526"/>
            <a:ext cx="17463" cy="21043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0181510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ELCA New Template 16:9 - Release April 2017">
      <a:dk1>
        <a:srgbClr val="0C0C0C"/>
      </a:dk1>
      <a:lt1>
        <a:sysClr val="window" lastClr="FFFFFF"/>
      </a:lt1>
      <a:dk2>
        <a:srgbClr val="E5442F"/>
      </a:dk2>
      <a:lt2>
        <a:srgbClr val="B82A17"/>
      </a:lt2>
      <a:accent1>
        <a:srgbClr val="831A1A"/>
      </a:accent1>
      <a:accent2>
        <a:srgbClr val="414344"/>
      </a:accent2>
      <a:accent3>
        <a:srgbClr val="DCDEE0"/>
      </a:accent3>
      <a:accent4>
        <a:srgbClr val="00AEEF"/>
      </a:accent4>
      <a:accent5>
        <a:srgbClr val="27AF8F"/>
      </a:accent5>
      <a:accent6>
        <a:srgbClr val="FFCA4C"/>
      </a:accent6>
      <a:hlink>
        <a:srgbClr val="0563C1"/>
      </a:hlink>
      <a:folHlink>
        <a:srgbClr val="954F72"/>
      </a:folHlink>
    </a:clrScheme>
    <a:fontScheme name="Personnalisé 147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heme1" id="{47820C54-9B56-4831-BB6C-0CDEBEC92904}" vid="{32A5B8ED-289E-4EDB-B32B-00DFAC7C0F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ELCA Theme</Template>
  <TotalTime>99</TotalTime>
  <Words>103</Words>
  <Application>Microsoft Office PowerPoint</Application>
  <PresentationFormat>Widescreen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Avenir LT Std 55 Roman</vt:lpstr>
      <vt:lpstr>Segoe UI</vt:lpstr>
      <vt:lpstr>Segoe UI Semibold</vt:lpstr>
      <vt:lpstr>Symbol</vt:lpstr>
      <vt:lpstr>Wingdings</vt:lpstr>
      <vt:lpstr>Theme1</vt:lpstr>
      <vt:lpstr>SSO contact linking behaviour</vt:lpstr>
      <vt:lpstr>Ticketshop</vt:lpstr>
      <vt:lpstr>Lottery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Assendal Zakaria</dc:creator>
  <cp:lastModifiedBy>Assendal Zakaria</cp:lastModifiedBy>
  <cp:revision>12</cp:revision>
  <dcterms:created xsi:type="dcterms:W3CDTF">2019-07-12T10:10:05Z</dcterms:created>
  <dcterms:modified xsi:type="dcterms:W3CDTF">2019-09-04T08:39:18Z</dcterms:modified>
</cp:coreProperties>
</file>